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7" r:id="rId2"/>
    <p:sldId id="256" r:id="rId3"/>
    <p:sldId id="305" r:id="rId4"/>
    <p:sldId id="259" r:id="rId5"/>
    <p:sldId id="260" r:id="rId6"/>
    <p:sldId id="264" r:id="rId7"/>
    <p:sldId id="266" r:id="rId8"/>
    <p:sldId id="298" r:id="rId9"/>
    <p:sldId id="299" r:id="rId10"/>
    <p:sldId id="300" r:id="rId11"/>
    <p:sldId id="301" r:id="rId12"/>
    <p:sldId id="303" r:id="rId13"/>
    <p:sldId id="265" r:id="rId14"/>
    <p:sldId id="295" r:id="rId15"/>
    <p:sldId id="297" r:id="rId16"/>
    <p:sldId id="304" r:id="rId17"/>
    <p:sldId id="287" r:id="rId18"/>
    <p:sldId id="289" r:id="rId19"/>
    <p:sldId id="291" r:id="rId20"/>
    <p:sldId id="292" r:id="rId21"/>
    <p:sldId id="293" r:id="rId22"/>
  </p:sldIdLst>
  <p:sldSz cx="18288000" cy="10287000"/>
  <p:notesSz cx="6858000" cy="9144000"/>
  <p:embeddedFontLst>
    <p:embeddedFont>
      <p:font typeface="Calibri" pitchFamily="34" charset="0"/>
      <p:regular r:id="rId25"/>
      <p:bold r:id="rId26"/>
      <p:italic r:id="rId27"/>
      <p:boldItalic r:id="rId28"/>
    </p:embeddedFont>
    <p:embeddedFont>
      <p:font typeface="Roboto Slab" charset="0"/>
      <p:regular r:id="rId29"/>
      <p:bold r:id="rId30"/>
    </p:embeddedFont>
    <p:embeddedFont>
      <p:font typeface="Wingdings 3" pitchFamily="18" charset="2"/>
      <p:regular r:id="rId31"/>
    </p:embeddedFont>
    <p:embeddedFont>
      <p:font typeface="Mangal" pitchFamily="18"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BD4CD"/>
    <a:srgbClr val="E7D798"/>
    <a:srgbClr val="1D5B78"/>
    <a:srgbClr val="57B6B7"/>
    <a:srgbClr val="0C4DA2"/>
    <a:srgbClr val="3B5F80"/>
    <a:srgbClr val="04345C"/>
    <a:srgbClr val="205F7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41" autoAdjust="0"/>
    <p:restoredTop sz="94449" autoAdjust="0"/>
  </p:normalViewPr>
  <p:slideViewPr>
    <p:cSldViewPr>
      <p:cViewPr varScale="1">
        <p:scale>
          <a:sx n="54" d="100"/>
          <a:sy n="54" d="100"/>
        </p:scale>
        <p:origin x="-653" y="58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27" d="100"/>
          <a:sy n="127" d="100"/>
        </p:scale>
        <p:origin x="2616" y="8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1A6CD3A-CE9B-CCCB-B091-50F7A34FBC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xmlns="" id="{06EBCAD3-EB72-ECD6-4CED-C0767F610B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D13D6F-75CD-4549-8AB5-DCFF4250C2F0}" type="datetimeFigureOut">
              <a:rPr lang="en-SG" smtClean="0"/>
              <a:pPr/>
              <a:t>16/12/2024</a:t>
            </a:fld>
            <a:endParaRPr lang="en-SG"/>
          </a:p>
        </p:txBody>
      </p:sp>
      <p:sp>
        <p:nvSpPr>
          <p:cNvPr id="4" name="Footer Placeholder 3">
            <a:extLst>
              <a:ext uri="{FF2B5EF4-FFF2-40B4-BE49-F238E27FC236}">
                <a16:creationId xmlns:a16="http://schemas.microsoft.com/office/drawing/2014/main" xmlns="" id="{FFC98C87-74AC-10CB-85D6-6947BE61BD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xmlns="" id="{6B7D2830-B79B-939B-2102-2F82A36D90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77862A-8698-442C-9BA6-AD80E655F06F}" type="slidenum">
              <a:rPr lang="en-SG" smtClean="0"/>
              <a:pPr/>
              <a:t>‹#›</a:t>
            </a:fld>
            <a:endParaRPr lang="en-SG"/>
          </a:p>
        </p:txBody>
      </p:sp>
    </p:spTree>
    <p:extLst>
      <p:ext uri="{BB962C8B-B14F-4D97-AF65-F5344CB8AC3E}">
        <p14:creationId xmlns:p14="http://schemas.microsoft.com/office/powerpoint/2010/main" xmlns="" val="3292523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4481C-A00D-4440-9622-7AD85800AA7C}" type="datetimeFigureOut">
              <a:rPr lang="en-SG" smtClean="0"/>
              <a:pPr/>
              <a:t>16/12/2024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94507-4772-4E10-B351-29A215CE7185}" type="slidenum">
              <a:rPr lang="en-SG" smtClean="0"/>
              <a:pPr/>
              <a:t>‹#›</a:t>
            </a:fld>
            <a:endParaRPr lang="en-SG"/>
          </a:p>
        </p:txBody>
      </p:sp>
    </p:spTree>
    <p:extLst>
      <p:ext uri="{BB962C8B-B14F-4D97-AF65-F5344CB8AC3E}">
        <p14:creationId xmlns:p14="http://schemas.microsoft.com/office/powerpoint/2010/main" xmlns="" val="2782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0.sv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xmlns="" id="{D372C95B-0CE6-8CE3-CD7F-7311FAB922BD}"/>
              </a:ext>
            </a:extLst>
          </p:cNvPr>
          <p:cNvGrpSpPr/>
          <p:nvPr userDrawn="1"/>
        </p:nvGrpSpPr>
        <p:grpSpPr>
          <a:xfrm>
            <a:off x="17259300" y="2331504"/>
            <a:ext cx="571500" cy="571500"/>
            <a:chOff x="0" y="0"/>
            <a:chExt cx="6350000" cy="6350000"/>
          </a:xfrm>
        </p:grpSpPr>
        <p:sp>
          <p:nvSpPr>
            <p:cNvPr id="11" name="Freeform 6">
              <a:extLst>
                <a:ext uri="{FF2B5EF4-FFF2-40B4-BE49-F238E27FC236}">
                  <a16:creationId xmlns:a16="http://schemas.microsoft.com/office/drawing/2014/main" xmlns="" id="{E99B734E-1A55-65DA-7062-E0F918CA51F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8" name="Freeform 3">
            <a:extLst>
              <a:ext uri="{FF2B5EF4-FFF2-40B4-BE49-F238E27FC236}">
                <a16:creationId xmlns:a16="http://schemas.microsoft.com/office/drawing/2014/main" xmlns="" id="{95E73232-F130-4837-2D18-0060CCEFD7A5}"/>
              </a:ext>
            </a:extLst>
          </p:cNvPr>
          <p:cNvSpPr/>
          <p:nvPr userDrawn="1"/>
        </p:nvSpPr>
        <p:spPr>
          <a:xfrm rot="-3503445">
            <a:off x="16271422" y="-688600"/>
            <a:ext cx="2293248" cy="2376423"/>
          </a:xfrm>
          <a:custGeom>
            <a:avLst/>
            <a:gdLst/>
            <a:ahLst/>
            <a:cxnLst/>
            <a:rect l="l" t="t" r="r" b="b"/>
            <a:pathLst>
              <a:path w="2293248" h="2376423">
                <a:moveTo>
                  <a:pt x="0" y="0"/>
                </a:moveTo>
                <a:lnTo>
                  <a:pt x="2293248" y="0"/>
                </a:lnTo>
                <a:lnTo>
                  <a:pt x="2293248" y="2376423"/>
                </a:lnTo>
                <a:lnTo>
                  <a:pt x="0" y="2376423"/>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7" name="Freeform 2">
            <a:extLst>
              <a:ext uri="{FF2B5EF4-FFF2-40B4-BE49-F238E27FC236}">
                <a16:creationId xmlns:a16="http://schemas.microsoft.com/office/drawing/2014/main" xmlns="" id="{7C32B35A-E00B-E3F4-26AF-AD1B1913CEDA}"/>
              </a:ext>
            </a:extLst>
          </p:cNvPr>
          <p:cNvSpPr/>
          <p:nvPr userDrawn="1"/>
        </p:nvSpPr>
        <p:spPr>
          <a:xfrm rot="-3261929">
            <a:off x="9529097" y="-3897920"/>
            <a:ext cx="12406564" cy="12856543"/>
          </a:xfrm>
          <a:custGeom>
            <a:avLst/>
            <a:gdLst/>
            <a:ahLst/>
            <a:cxnLst/>
            <a:rect l="l" t="t" r="r" b="b"/>
            <a:pathLst>
              <a:path w="12406564" h="12856543">
                <a:moveTo>
                  <a:pt x="0" y="0"/>
                </a:moveTo>
                <a:lnTo>
                  <a:pt x="12406564" y="0"/>
                </a:lnTo>
                <a:lnTo>
                  <a:pt x="12406564" y="12856543"/>
                </a:lnTo>
                <a:lnTo>
                  <a:pt x="0" y="12856543"/>
                </a:lnTo>
                <a:lnTo>
                  <a:pt x="0" y="0"/>
                </a:lnTo>
                <a:close/>
              </a:path>
            </a:pathLst>
          </a:custGeom>
          <a:blipFill>
            <a:blip r:embed="rId4">
              <a:alphaModFix amt="19999"/>
              <a:extLst>
                <a:ext uri="{96DAC541-7B7A-43D3-8B79-37D633B846F1}">
                  <asvg:svgBlip xmlns:asvg="http://schemas.microsoft.com/office/drawing/2016/SVG/main" xmlns="" r:embed="rId3"/>
                </a:ext>
              </a:extLst>
            </a:blip>
            <a:stretch>
              <a:fillRect/>
            </a:stretch>
          </a:blipFill>
        </p:spPr>
      </p:sp>
      <p:sp>
        <p:nvSpPr>
          <p:cNvPr id="9" name="Freeform 4">
            <a:extLst>
              <a:ext uri="{FF2B5EF4-FFF2-40B4-BE49-F238E27FC236}">
                <a16:creationId xmlns:a16="http://schemas.microsoft.com/office/drawing/2014/main" xmlns="" id="{0DE8B086-C06E-E6BB-D925-7C5BBC597B5A}"/>
              </a:ext>
            </a:extLst>
          </p:cNvPr>
          <p:cNvSpPr/>
          <p:nvPr userDrawn="1"/>
        </p:nvSpPr>
        <p:spPr>
          <a:xfrm rot="6512446">
            <a:off x="2716406" y="428320"/>
            <a:ext cx="10179983" cy="10549205"/>
          </a:xfrm>
          <a:custGeom>
            <a:avLst/>
            <a:gdLst/>
            <a:ahLst/>
            <a:cxnLst/>
            <a:rect l="l" t="t" r="r" b="b"/>
            <a:pathLst>
              <a:path w="10179983" h="10549205">
                <a:moveTo>
                  <a:pt x="0" y="0"/>
                </a:moveTo>
                <a:lnTo>
                  <a:pt x="10179983" y="0"/>
                </a:lnTo>
                <a:lnTo>
                  <a:pt x="10179983" y="10549205"/>
                </a:lnTo>
                <a:lnTo>
                  <a:pt x="0" y="10549205"/>
                </a:lnTo>
                <a:lnTo>
                  <a:pt x="0" y="0"/>
                </a:lnTo>
                <a:close/>
              </a:path>
            </a:pathLst>
          </a:custGeom>
          <a:blipFill>
            <a:blip r:embed="rId4">
              <a:alphaModFix amt="19999"/>
              <a:extLst>
                <a:ext uri="{96DAC541-7B7A-43D3-8B79-37D633B846F1}">
                  <asvg:svgBlip xmlns:asvg="http://schemas.microsoft.com/office/drawing/2016/SVG/main" xmlns="" r:embed="rId3"/>
                </a:ext>
              </a:extLst>
            </a:blip>
            <a:stretch>
              <a:fillRect/>
            </a:stretch>
          </a:blipFill>
        </p:spPr>
      </p:sp>
      <p:sp>
        <p:nvSpPr>
          <p:cNvPr id="16" name="Freeform 11">
            <a:extLst>
              <a:ext uri="{FF2B5EF4-FFF2-40B4-BE49-F238E27FC236}">
                <a16:creationId xmlns:a16="http://schemas.microsoft.com/office/drawing/2014/main" xmlns="" id="{061E6236-01D2-52F9-FD2F-B899AF48F368}"/>
              </a:ext>
            </a:extLst>
          </p:cNvPr>
          <p:cNvSpPr/>
          <p:nvPr userDrawn="1"/>
        </p:nvSpPr>
        <p:spPr>
          <a:xfrm rot="-8234702">
            <a:off x="-900014" y="737071"/>
            <a:ext cx="2628319" cy="2723647"/>
          </a:xfrm>
          <a:custGeom>
            <a:avLst/>
            <a:gdLst/>
            <a:ahLst/>
            <a:cxnLst/>
            <a:rect l="l" t="t" r="r" b="b"/>
            <a:pathLst>
              <a:path w="2628319" h="2723647">
                <a:moveTo>
                  <a:pt x="0" y="0"/>
                </a:moveTo>
                <a:lnTo>
                  <a:pt x="2628319" y="0"/>
                </a:lnTo>
                <a:lnTo>
                  <a:pt x="2628319" y="2723647"/>
                </a:lnTo>
                <a:lnTo>
                  <a:pt x="0" y="2723647"/>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2" name="Title 1"/>
          <p:cNvSpPr>
            <a:spLocks noGrp="1"/>
          </p:cNvSpPr>
          <p:nvPr>
            <p:ph type="ctrTitle"/>
          </p:nvPr>
        </p:nvSpPr>
        <p:spPr>
          <a:xfrm>
            <a:off x="5478424" y="2167991"/>
            <a:ext cx="7772400" cy="1470025"/>
          </a:xfrm>
        </p:spPr>
        <p:txBody>
          <a:bodyPr/>
          <a:lstStyle>
            <a:lvl1pPr algn="ct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943600" y="6210300"/>
            <a:ext cx="7292322" cy="12954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TextBox 8">
            <a:extLst>
              <a:ext uri="{FF2B5EF4-FFF2-40B4-BE49-F238E27FC236}">
                <a16:creationId xmlns:a16="http://schemas.microsoft.com/office/drawing/2014/main" xmlns="" id="{154D48F1-2840-9738-A9CD-A9CD9BC6B3D8}"/>
              </a:ext>
            </a:extLst>
          </p:cNvPr>
          <p:cNvSpPr txBox="1"/>
          <p:nvPr userDrawn="1"/>
        </p:nvSpPr>
        <p:spPr>
          <a:xfrm>
            <a:off x="414146" y="6936961"/>
            <a:ext cx="7115133" cy="474489"/>
          </a:xfrm>
          <a:prstGeom prst="rect">
            <a:avLst/>
          </a:prstGeom>
        </p:spPr>
        <p:txBody>
          <a:bodyPr lIns="0" tIns="0" rIns="0" bIns="0" rtlCol="0" anchor="t">
            <a:spAutoFit/>
          </a:bodyPr>
          <a:lstStyle/>
          <a:p>
            <a:pPr>
              <a:lnSpc>
                <a:spcPts val="3730"/>
              </a:lnSpc>
              <a:spcBef>
                <a:spcPct val="0"/>
              </a:spcBef>
            </a:pPr>
            <a:endParaRPr lang="en-US" sz="3108" spc="310" dirty="0">
              <a:solidFill>
                <a:srgbClr val="FFFFFF"/>
              </a:solidFill>
              <a:latin typeface="Glacial Indifference"/>
            </a:endParaRPr>
          </a:p>
        </p:txBody>
      </p:sp>
      <p:sp>
        <p:nvSpPr>
          <p:cNvPr id="14" name="TextBox 9">
            <a:extLst>
              <a:ext uri="{FF2B5EF4-FFF2-40B4-BE49-F238E27FC236}">
                <a16:creationId xmlns:a16="http://schemas.microsoft.com/office/drawing/2014/main" xmlns="" id="{9B5DCFB1-C01E-50F9-EFF9-7280A713CB26}"/>
              </a:ext>
            </a:extLst>
          </p:cNvPr>
          <p:cNvSpPr txBox="1"/>
          <p:nvPr userDrawn="1"/>
        </p:nvSpPr>
        <p:spPr>
          <a:xfrm>
            <a:off x="9364624" y="6936961"/>
            <a:ext cx="8180426" cy="699615"/>
          </a:xfrm>
          <a:prstGeom prst="rect">
            <a:avLst/>
          </a:prstGeom>
        </p:spPr>
        <p:txBody>
          <a:bodyPr lIns="0" tIns="0" rIns="0" bIns="0" rtlCol="0" anchor="t">
            <a:spAutoFit/>
          </a:bodyPr>
          <a:lstStyle/>
          <a:p>
            <a:pPr algn="ctr">
              <a:lnSpc>
                <a:spcPts val="5667"/>
              </a:lnSpc>
              <a:spcBef>
                <a:spcPct val="0"/>
              </a:spcBef>
            </a:pPr>
            <a:endParaRPr lang="en-US" sz="4722" spc="472" dirty="0">
              <a:solidFill>
                <a:srgbClr val="FFFFFF"/>
              </a:solidFill>
              <a:latin typeface="Glacial Indifferenc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A2C727C9-FB67-4724-A3B4-5F7AF2E8A9BD}" type="datetime1">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62000" y="9715055"/>
            <a:ext cx="2133600" cy="365125"/>
          </a:xfrm>
          <a:prstGeom prst="rect">
            <a:avLst/>
          </a:prstGeom>
        </p:spPr>
        <p:txBody>
          <a:bodyPr/>
          <a:lstStyle/>
          <a:p>
            <a:fld id="{51145382-B6CE-496A-A137-351A3194741C}" type="datetime1">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12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12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62000" y="9715055"/>
            <a:ext cx="2133600" cy="365125"/>
          </a:xfrm>
          <a:prstGeom prst="rect">
            <a:avLst/>
          </a:prstGeom>
        </p:spPr>
        <p:txBody>
          <a:bodyPr/>
          <a:lstStyle/>
          <a:p>
            <a:fld id="{4D82CA9D-162E-4524-99DA-1ACB7877AA71}" type="datetime1">
              <a:rPr lang="en-US" smtClean="0"/>
              <a:pPr/>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62000" y="9715055"/>
            <a:ext cx="2133600" cy="365125"/>
          </a:xfrm>
          <a:prstGeom prst="rect">
            <a:avLst/>
          </a:prstGeom>
        </p:spPr>
        <p:txBody>
          <a:bodyPr/>
          <a:lstStyle/>
          <a:p>
            <a:fld id="{4D873D23-FEBD-4C05-860B-17E86BA625BB}" type="datetime1">
              <a:rPr lang="en-US" smtClean="0"/>
              <a:pPr/>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0" y="9715055"/>
            <a:ext cx="2133600" cy="365125"/>
          </a:xfrm>
          <a:prstGeom prst="rect">
            <a:avLst/>
          </a:prstGeom>
        </p:spPr>
        <p:txBody>
          <a:bodyPr/>
          <a:lstStyle/>
          <a:p>
            <a:fld id="{26B8B21F-824E-4908-A476-58C42BEC5A49}" type="datetime1">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62000" y="9715055"/>
            <a:ext cx="2133600" cy="365125"/>
          </a:xfrm>
          <a:prstGeom prst="rect">
            <a:avLst/>
          </a:prstGeom>
        </p:spPr>
        <p:txBody>
          <a:bodyPr/>
          <a:lstStyle/>
          <a:p>
            <a:fld id="{B1A83ECB-BEB4-4A41-8226-C1F1AEECF7C5}" type="datetime1">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62000" y="9715055"/>
            <a:ext cx="2133600" cy="365125"/>
          </a:xfrm>
          <a:prstGeom prst="rect">
            <a:avLst/>
          </a:prstGeom>
        </p:spPr>
        <p:txBody>
          <a:bodyPr/>
          <a:lstStyle/>
          <a:p>
            <a:fld id="{A9A55115-CA2B-49A5-872C-0AE2BB851209}" type="datetime1">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A2E4A989-D5BD-4710-BACB-82D874E02804}" type="datetime1">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94ACCF2F-A634-47FE-BBD1-E595A857173B}" type="datetime1">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DA83B56E-484A-490E-AFA4-254F1CEDA93A}" type="datetime1">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6BD4CD"/>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E9647CCA-1FE3-7B12-F57F-80CF2D236779}"/>
              </a:ext>
            </a:extLst>
          </p:cNvPr>
          <p:cNvSpPr>
            <a:spLocks noGrp="1"/>
          </p:cNvSpPr>
          <p:nvPr>
            <p:ph type="ftr" sz="quarter" idx="10"/>
          </p:nvPr>
        </p:nvSpPr>
        <p:spPr/>
        <p:txBody>
          <a:bodyPr/>
          <a:lstStyle/>
          <a:p>
            <a:endParaRPr lang="en-US" dirty="0"/>
          </a:p>
        </p:txBody>
      </p:sp>
      <p:sp>
        <p:nvSpPr>
          <p:cNvPr id="5" name="Freeform 2">
            <a:extLst>
              <a:ext uri="{FF2B5EF4-FFF2-40B4-BE49-F238E27FC236}">
                <a16:creationId xmlns:a16="http://schemas.microsoft.com/office/drawing/2014/main" xmlns="" id="{0B92FA7B-BD62-4F04-0F7A-8B61056AA802}"/>
              </a:ext>
            </a:extLst>
          </p:cNvPr>
          <p:cNvSpPr/>
          <p:nvPr userDrawn="1"/>
        </p:nvSpPr>
        <p:spPr>
          <a:xfrm>
            <a:off x="-1090735" y="936844"/>
            <a:ext cx="9022901" cy="9350156"/>
          </a:xfrm>
          <a:custGeom>
            <a:avLst/>
            <a:gdLst/>
            <a:ahLst/>
            <a:cxnLst/>
            <a:rect l="l" t="t" r="r" b="b"/>
            <a:pathLst>
              <a:path w="9022901" h="9350156">
                <a:moveTo>
                  <a:pt x="0" y="0"/>
                </a:moveTo>
                <a:lnTo>
                  <a:pt x="9022900" y="0"/>
                </a:lnTo>
                <a:lnTo>
                  <a:pt x="9022900" y="9350156"/>
                </a:lnTo>
                <a:lnTo>
                  <a:pt x="0" y="9350156"/>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6" name="Freeform 3">
            <a:extLst>
              <a:ext uri="{FF2B5EF4-FFF2-40B4-BE49-F238E27FC236}">
                <a16:creationId xmlns:a16="http://schemas.microsoft.com/office/drawing/2014/main" xmlns="" id="{DB9A23B7-B4D1-9B98-78C5-26EED7A2C936}"/>
              </a:ext>
            </a:extLst>
          </p:cNvPr>
          <p:cNvSpPr/>
          <p:nvPr userDrawn="1"/>
        </p:nvSpPr>
        <p:spPr>
          <a:xfrm rot="-5400000">
            <a:off x="13615654" y="-2642814"/>
            <a:ext cx="5534692" cy="5735432"/>
          </a:xfrm>
          <a:custGeom>
            <a:avLst/>
            <a:gdLst/>
            <a:ahLst/>
            <a:cxnLst/>
            <a:rect l="l" t="t" r="r" b="b"/>
            <a:pathLst>
              <a:path w="5534692" h="5735432">
                <a:moveTo>
                  <a:pt x="0" y="0"/>
                </a:moveTo>
                <a:lnTo>
                  <a:pt x="5534692" y="0"/>
                </a:lnTo>
                <a:lnTo>
                  <a:pt x="5534692" y="5735431"/>
                </a:lnTo>
                <a:lnTo>
                  <a:pt x="0" y="5735431"/>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7" name="Freeform 4">
            <a:extLst>
              <a:ext uri="{FF2B5EF4-FFF2-40B4-BE49-F238E27FC236}">
                <a16:creationId xmlns:a16="http://schemas.microsoft.com/office/drawing/2014/main" xmlns="" id="{A9608087-B0E0-55CE-2D83-583C7AFC2309}"/>
              </a:ext>
            </a:extLst>
          </p:cNvPr>
          <p:cNvSpPr/>
          <p:nvPr userDrawn="1"/>
        </p:nvSpPr>
        <p:spPr>
          <a:xfrm rot="-9653010">
            <a:off x="-2329864" y="2214716"/>
            <a:ext cx="8774102" cy="9092333"/>
          </a:xfrm>
          <a:custGeom>
            <a:avLst/>
            <a:gdLst/>
            <a:ahLst/>
            <a:cxnLst/>
            <a:rect l="l" t="t" r="r" b="b"/>
            <a:pathLst>
              <a:path w="8774102" h="9092333">
                <a:moveTo>
                  <a:pt x="0" y="0"/>
                </a:moveTo>
                <a:lnTo>
                  <a:pt x="8774102" y="0"/>
                </a:lnTo>
                <a:lnTo>
                  <a:pt x="8774102" y="9092334"/>
                </a:lnTo>
                <a:lnTo>
                  <a:pt x="0" y="9092334"/>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84580C52-D308-31C0-077A-29FEA25DB37C}"/>
              </a:ext>
            </a:extLst>
          </p:cNvPr>
          <p:cNvSpPr/>
          <p:nvPr userDrawn="1"/>
        </p:nvSpPr>
        <p:spPr>
          <a:xfrm rot="-896806">
            <a:off x="-1451748" y="4448377"/>
            <a:ext cx="6599197" cy="6838546"/>
          </a:xfrm>
          <a:custGeom>
            <a:avLst/>
            <a:gdLst/>
            <a:ahLst/>
            <a:cxnLst/>
            <a:rect l="l" t="t" r="r" b="b"/>
            <a:pathLst>
              <a:path w="6599197" h="6838546">
                <a:moveTo>
                  <a:pt x="0" y="0"/>
                </a:moveTo>
                <a:lnTo>
                  <a:pt x="6599196" y="0"/>
                </a:lnTo>
                <a:lnTo>
                  <a:pt x="6599196" y="6838546"/>
                </a:lnTo>
                <a:lnTo>
                  <a:pt x="0" y="6838546"/>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9" name="Freeform 6">
            <a:extLst>
              <a:ext uri="{FF2B5EF4-FFF2-40B4-BE49-F238E27FC236}">
                <a16:creationId xmlns:a16="http://schemas.microsoft.com/office/drawing/2014/main" xmlns="" id="{34EE92C2-110B-483B-84DF-7290173E9EEC}"/>
              </a:ext>
            </a:extLst>
          </p:cNvPr>
          <p:cNvSpPr/>
          <p:nvPr userDrawn="1"/>
        </p:nvSpPr>
        <p:spPr>
          <a:xfrm rot="-1327134">
            <a:off x="16950340" y="6599166"/>
            <a:ext cx="1658546" cy="1718700"/>
          </a:xfrm>
          <a:custGeom>
            <a:avLst/>
            <a:gdLst/>
            <a:ahLst/>
            <a:cxnLst/>
            <a:rect l="l" t="t" r="r" b="b"/>
            <a:pathLst>
              <a:path w="1658546" h="1718700">
                <a:moveTo>
                  <a:pt x="0" y="0"/>
                </a:moveTo>
                <a:lnTo>
                  <a:pt x="1658546" y="0"/>
                </a:lnTo>
                <a:lnTo>
                  <a:pt x="1658546" y="1718700"/>
                </a:lnTo>
                <a:lnTo>
                  <a:pt x="0" y="1718700"/>
                </a:lnTo>
                <a:lnTo>
                  <a:pt x="0" y="0"/>
                </a:lnTo>
                <a:close/>
              </a:path>
            </a:pathLst>
          </a:custGeom>
          <a:blipFill>
            <a:blip r:embed="rId4" cstate="print">
              <a:extLst>
                <a:ext uri="{96DAC541-7B7A-43D3-8B79-37D633B846F1}">
                  <asvg:svgBlip xmlns:asvg="http://schemas.microsoft.com/office/drawing/2016/SVG/main" xmlns="" r:embed="rId3"/>
                </a:ext>
              </a:extLst>
            </a:blip>
            <a:stretch>
              <a:fillRect/>
            </a:stretch>
          </a:blipFill>
        </p:spPr>
      </p:sp>
      <p:grpSp>
        <p:nvGrpSpPr>
          <p:cNvPr id="10" name="Group 7">
            <a:extLst>
              <a:ext uri="{FF2B5EF4-FFF2-40B4-BE49-F238E27FC236}">
                <a16:creationId xmlns:a16="http://schemas.microsoft.com/office/drawing/2014/main" xmlns="" id="{62CFC63A-CEBF-4F98-0726-EB66B95DA893}"/>
              </a:ext>
            </a:extLst>
          </p:cNvPr>
          <p:cNvGrpSpPr/>
          <p:nvPr userDrawn="1"/>
        </p:nvGrpSpPr>
        <p:grpSpPr>
          <a:xfrm>
            <a:off x="-152400" y="1028700"/>
            <a:ext cx="1181100" cy="1181100"/>
            <a:chOff x="0" y="0"/>
            <a:chExt cx="6350000" cy="6350000"/>
          </a:xfrm>
        </p:grpSpPr>
        <p:sp>
          <p:nvSpPr>
            <p:cNvPr id="11" name="Freeform 8">
              <a:extLst>
                <a:ext uri="{FF2B5EF4-FFF2-40B4-BE49-F238E27FC236}">
                  <a16:creationId xmlns:a16="http://schemas.microsoft.com/office/drawing/2014/main" xmlns="" id="{A7F8247B-7736-50FE-0E29-9484611577D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grpSp>
        <p:nvGrpSpPr>
          <p:cNvPr id="12" name="Group 9">
            <a:extLst>
              <a:ext uri="{FF2B5EF4-FFF2-40B4-BE49-F238E27FC236}">
                <a16:creationId xmlns:a16="http://schemas.microsoft.com/office/drawing/2014/main" xmlns="" id="{15B9969B-459D-ABE8-3638-837474F6C25A}"/>
              </a:ext>
            </a:extLst>
          </p:cNvPr>
          <p:cNvGrpSpPr/>
          <p:nvPr userDrawn="1"/>
        </p:nvGrpSpPr>
        <p:grpSpPr>
          <a:xfrm>
            <a:off x="16687800" y="8686800"/>
            <a:ext cx="571500" cy="571500"/>
            <a:chOff x="0" y="0"/>
            <a:chExt cx="6350000" cy="6350000"/>
          </a:xfrm>
        </p:grpSpPr>
        <p:sp>
          <p:nvSpPr>
            <p:cNvPr id="13" name="Freeform 10">
              <a:extLst>
                <a:ext uri="{FF2B5EF4-FFF2-40B4-BE49-F238E27FC236}">
                  <a16:creationId xmlns:a16="http://schemas.microsoft.com/office/drawing/2014/main" xmlns="" id="{95EFF988-0D3F-B5A2-7E42-A929D59BD98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sp>
        <p:nvSpPr>
          <p:cNvPr id="2" name="Title 1">
            <a:extLst>
              <a:ext uri="{FF2B5EF4-FFF2-40B4-BE49-F238E27FC236}">
                <a16:creationId xmlns:a16="http://schemas.microsoft.com/office/drawing/2014/main" xmlns="" id="{AB5E24AA-3CAD-C5AF-9F68-9B6BA5500FEC}"/>
              </a:ext>
            </a:extLst>
          </p:cNvPr>
          <p:cNvSpPr>
            <a:spLocks noGrp="1"/>
          </p:cNvSpPr>
          <p:nvPr>
            <p:ph type="title" hasCustomPrompt="1"/>
          </p:nvPr>
        </p:nvSpPr>
        <p:spPr>
          <a:xfrm>
            <a:off x="457200" y="274638"/>
            <a:ext cx="17145000" cy="1143000"/>
          </a:xfrm>
        </p:spPr>
        <p:txBody>
          <a:bodyPr/>
          <a:lstStyle>
            <a:lvl1pPr algn="ctr">
              <a:defRPr>
                <a:solidFill>
                  <a:srgbClr val="04345C"/>
                </a:solidFill>
              </a:defRPr>
            </a:lvl1pPr>
          </a:lstStyle>
          <a:p>
            <a:r>
              <a:rPr lang="en-US" dirty="0"/>
              <a:t>CLICK TO EDIT MASTER TITLE STYLE</a:t>
            </a:r>
            <a:endParaRPr lang="en-SG" dirty="0"/>
          </a:p>
        </p:txBody>
      </p:sp>
      <p:sp>
        <p:nvSpPr>
          <p:cNvPr id="4" name="Slide Number Placeholder 3">
            <a:extLst>
              <a:ext uri="{FF2B5EF4-FFF2-40B4-BE49-F238E27FC236}">
                <a16:creationId xmlns:a16="http://schemas.microsoft.com/office/drawing/2014/main" xmlns="" id="{5423F48C-551B-2AA1-5038-83EE5145D1E0}"/>
              </a:ext>
            </a:extLst>
          </p:cNvPr>
          <p:cNvSpPr>
            <a:spLocks noGrp="1"/>
          </p:cNvSpPr>
          <p:nvPr>
            <p:ph type="sldNum" sz="quarter" idx="11"/>
          </p:nvPr>
        </p:nvSpPr>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Tree>
    <p:extLst>
      <p:ext uri="{BB962C8B-B14F-4D97-AF65-F5344CB8AC3E}">
        <p14:creationId xmlns:p14="http://schemas.microsoft.com/office/powerpoint/2010/main" xmlns="" val="1649292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E7B5A1-6DF7-54C2-BD8A-F6C56F570CF7}"/>
              </a:ext>
            </a:extLst>
          </p:cNvPr>
          <p:cNvSpPr>
            <a:spLocks noGrp="1"/>
          </p:cNvSpPr>
          <p:nvPr>
            <p:ph type="title" hasCustomPrompt="1"/>
          </p:nvPr>
        </p:nvSpPr>
        <p:spPr/>
        <p:txBody>
          <a:bodyPr/>
          <a:lstStyle/>
          <a:p>
            <a:r>
              <a:rPr lang="en-US" dirty="0"/>
              <a:t>CLICK TO EDIT MASTER TITLE STYLE</a:t>
            </a:r>
            <a:endParaRPr lang="en-SG" dirty="0"/>
          </a:p>
        </p:txBody>
      </p:sp>
      <p:sp>
        <p:nvSpPr>
          <p:cNvPr id="3" name="Footer Placeholder 2">
            <a:extLst>
              <a:ext uri="{FF2B5EF4-FFF2-40B4-BE49-F238E27FC236}">
                <a16:creationId xmlns:a16="http://schemas.microsoft.com/office/drawing/2014/main" xmlns="" id="{E80E2BC2-234D-7976-D012-AFAD488328C3}"/>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xmlns="" id="{3283E41F-09E8-0BD2-55C4-60CE9514B08C}"/>
              </a:ext>
            </a:extLst>
          </p:cNvPr>
          <p:cNvSpPr>
            <a:spLocks noGrp="1"/>
          </p:cNvSpPr>
          <p:nvPr>
            <p:ph type="sldNum" sz="quarter" idx="11"/>
          </p:nvPr>
        </p:nvSpPr>
        <p:spPr/>
        <p:txBody>
          <a:bodyPr/>
          <a:lstStyle/>
          <a:p>
            <a:r>
              <a:rPr lang="en-US" dirty="0"/>
              <a:t>Slide - </a:t>
            </a:r>
            <a:fld id="{B6F15528-21DE-4FAA-801E-634DDDAF4B2B}" type="slidenum">
              <a:rPr lang="en-US" smtClean="0"/>
              <a:pPr/>
              <a:t>‹#›</a:t>
            </a:fld>
            <a:endParaRPr lang="en-US" dirty="0"/>
          </a:p>
        </p:txBody>
      </p:sp>
      <p:sp>
        <p:nvSpPr>
          <p:cNvPr id="5" name="Freeform 2">
            <a:extLst>
              <a:ext uri="{FF2B5EF4-FFF2-40B4-BE49-F238E27FC236}">
                <a16:creationId xmlns:a16="http://schemas.microsoft.com/office/drawing/2014/main" xmlns="" id="{8C882092-9E1D-5A28-F6FE-FFFF5131C2B8}"/>
              </a:ext>
            </a:extLst>
          </p:cNvPr>
          <p:cNvSpPr/>
          <p:nvPr userDrawn="1"/>
        </p:nvSpPr>
        <p:spPr>
          <a:xfrm rot="-5692641">
            <a:off x="1859542" y="-2559242"/>
            <a:ext cx="14137151" cy="14649897"/>
          </a:xfrm>
          <a:custGeom>
            <a:avLst/>
            <a:gdLst/>
            <a:ahLst/>
            <a:cxnLst/>
            <a:rect l="l" t="t" r="r" b="b"/>
            <a:pathLst>
              <a:path w="14137151" h="14649897">
                <a:moveTo>
                  <a:pt x="0" y="0"/>
                </a:moveTo>
                <a:lnTo>
                  <a:pt x="14137151" y="0"/>
                </a:lnTo>
                <a:lnTo>
                  <a:pt x="14137151" y="14649897"/>
                </a:lnTo>
                <a:lnTo>
                  <a:pt x="0" y="14649897"/>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txBody>
          <a:bodyPr/>
          <a:lstStyle/>
          <a:p>
            <a:endParaRPr lang="en-IN" dirty="0"/>
          </a:p>
        </p:txBody>
      </p:sp>
      <p:sp>
        <p:nvSpPr>
          <p:cNvPr id="6" name="Freeform 3">
            <a:extLst>
              <a:ext uri="{FF2B5EF4-FFF2-40B4-BE49-F238E27FC236}">
                <a16:creationId xmlns:a16="http://schemas.microsoft.com/office/drawing/2014/main" xmlns="" id="{8843816B-873D-C7C6-038B-FF9632D0BE55}"/>
              </a:ext>
            </a:extLst>
          </p:cNvPr>
          <p:cNvSpPr/>
          <p:nvPr userDrawn="1"/>
        </p:nvSpPr>
        <p:spPr>
          <a:xfrm>
            <a:off x="-1816729" y="5468715"/>
            <a:ext cx="5328508" cy="5521770"/>
          </a:xfrm>
          <a:custGeom>
            <a:avLst/>
            <a:gdLst/>
            <a:ahLst/>
            <a:cxnLst/>
            <a:rect l="l" t="t" r="r" b="b"/>
            <a:pathLst>
              <a:path w="5328508" h="5521770">
                <a:moveTo>
                  <a:pt x="0" y="0"/>
                </a:moveTo>
                <a:lnTo>
                  <a:pt x="5328508" y="0"/>
                </a:lnTo>
                <a:lnTo>
                  <a:pt x="5328508" y="5521770"/>
                </a:lnTo>
                <a:lnTo>
                  <a:pt x="0" y="552177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7" name="Freeform 4">
            <a:extLst>
              <a:ext uri="{FF2B5EF4-FFF2-40B4-BE49-F238E27FC236}">
                <a16:creationId xmlns:a16="http://schemas.microsoft.com/office/drawing/2014/main" xmlns="" id="{9213DDD3-C60C-C069-BA89-4B79016023A5}"/>
              </a:ext>
            </a:extLst>
          </p:cNvPr>
          <p:cNvSpPr/>
          <p:nvPr userDrawn="1"/>
        </p:nvSpPr>
        <p:spPr>
          <a:xfrm>
            <a:off x="648884" y="8667750"/>
            <a:ext cx="2306858" cy="2390526"/>
          </a:xfrm>
          <a:custGeom>
            <a:avLst/>
            <a:gdLst/>
            <a:ahLst/>
            <a:cxnLst/>
            <a:rect l="l" t="t" r="r" b="b"/>
            <a:pathLst>
              <a:path w="2306858" h="2390526">
                <a:moveTo>
                  <a:pt x="0" y="0"/>
                </a:moveTo>
                <a:lnTo>
                  <a:pt x="2306858" y="0"/>
                </a:lnTo>
                <a:lnTo>
                  <a:pt x="2306858" y="2390526"/>
                </a:lnTo>
                <a:lnTo>
                  <a:pt x="0" y="2390526"/>
                </a:lnTo>
                <a:lnTo>
                  <a:pt x="0" y="0"/>
                </a:lnTo>
                <a:close/>
              </a:path>
            </a:pathLst>
          </a:custGeom>
          <a:blipFill>
            <a:blip r:embed="rId4" cstate="print">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20BBB63D-F65B-7EDD-88EA-4F852877E000}"/>
              </a:ext>
            </a:extLst>
          </p:cNvPr>
          <p:cNvSpPr/>
          <p:nvPr userDrawn="1"/>
        </p:nvSpPr>
        <p:spPr>
          <a:xfrm rot="-2700000">
            <a:off x="12967898" y="-2126071"/>
            <a:ext cx="6088708" cy="6309542"/>
          </a:xfrm>
          <a:custGeom>
            <a:avLst/>
            <a:gdLst/>
            <a:ahLst/>
            <a:cxnLst/>
            <a:rect l="l" t="t" r="r" b="b"/>
            <a:pathLst>
              <a:path w="6088708" h="6309542">
                <a:moveTo>
                  <a:pt x="0" y="0"/>
                </a:moveTo>
                <a:lnTo>
                  <a:pt x="6088708" y="0"/>
                </a:lnTo>
                <a:lnTo>
                  <a:pt x="6088708" y="6309542"/>
                </a:lnTo>
                <a:lnTo>
                  <a:pt x="0" y="6309542"/>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9" name="Freeform 6">
            <a:extLst>
              <a:ext uri="{FF2B5EF4-FFF2-40B4-BE49-F238E27FC236}">
                <a16:creationId xmlns:a16="http://schemas.microsoft.com/office/drawing/2014/main" xmlns="" id="{52782D0C-6B8D-7E39-A1CD-9FFEA7013B35}"/>
              </a:ext>
            </a:extLst>
          </p:cNvPr>
          <p:cNvSpPr/>
          <p:nvPr userDrawn="1"/>
        </p:nvSpPr>
        <p:spPr>
          <a:xfrm rot="6449029">
            <a:off x="16729013" y="2010975"/>
            <a:ext cx="1828804" cy="1895134"/>
          </a:xfrm>
          <a:custGeom>
            <a:avLst/>
            <a:gdLst/>
            <a:ahLst/>
            <a:cxnLst/>
            <a:rect l="l" t="t" r="r" b="b"/>
            <a:pathLst>
              <a:path w="1828804" h="1895134">
                <a:moveTo>
                  <a:pt x="0" y="0"/>
                </a:moveTo>
                <a:lnTo>
                  <a:pt x="1828804" y="0"/>
                </a:lnTo>
                <a:lnTo>
                  <a:pt x="1828804" y="1895134"/>
                </a:lnTo>
                <a:lnTo>
                  <a:pt x="0" y="1895134"/>
                </a:lnTo>
                <a:lnTo>
                  <a:pt x="0" y="0"/>
                </a:lnTo>
                <a:close/>
              </a:path>
            </a:pathLst>
          </a:custGeom>
          <a:blipFill>
            <a:blip r:embed="rId5" cstate="print">
              <a:extLst>
                <a:ext uri="{96DAC541-7B7A-43D3-8B79-37D633B846F1}">
                  <asvg:svgBlip xmlns:asvg="http://schemas.microsoft.com/office/drawing/2016/SVG/main" xmlns="" r:embed="rId3"/>
                </a:ext>
              </a:extLst>
            </a:blip>
            <a:stretch>
              <a:fillRect/>
            </a:stretch>
          </a:blipFill>
        </p:spPr>
      </p:sp>
      <p:grpSp>
        <p:nvGrpSpPr>
          <p:cNvPr id="10" name="Group 7">
            <a:extLst>
              <a:ext uri="{FF2B5EF4-FFF2-40B4-BE49-F238E27FC236}">
                <a16:creationId xmlns:a16="http://schemas.microsoft.com/office/drawing/2014/main" xmlns="" id="{5E472B8C-E24A-16EC-1C49-909BFC44DAE1}"/>
              </a:ext>
            </a:extLst>
          </p:cNvPr>
          <p:cNvGrpSpPr/>
          <p:nvPr userDrawn="1"/>
        </p:nvGrpSpPr>
        <p:grpSpPr>
          <a:xfrm>
            <a:off x="16687800" y="1028700"/>
            <a:ext cx="571500" cy="571500"/>
            <a:chOff x="0" y="0"/>
            <a:chExt cx="6350000" cy="6350000"/>
          </a:xfrm>
        </p:grpSpPr>
        <p:sp>
          <p:nvSpPr>
            <p:cNvPr id="11" name="Freeform 8">
              <a:extLst>
                <a:ext uri="{FF2B5EF4-FFF2-40B4-BE49-F238E27FC236}">
                  <a16:creationId xmlns:a16="http://schemas.microsoft.com/office/drawing/2014/main" xmlns="" id="{27B3BD53-3926-A3D5-BF3F-9C6EAE7A0BE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grpSp>
        <p:nvGrpSpPr>
          <p:cNvPr id="12" name="Group 9">
            <a:extLst>
              <a:ext uri="{FF2B5EF4-FFF2-40B4-BE49-F238E27FC236}">
                <a16:creationId xmlns:a16="http://schemas.microsoft.com/office/drawing/2014/main" xmlns="" id="{E9AA3C1B-F350-461B-BA72-800C9984751A}"/>
              </a:ext>
            </a:extLst>
          </p:cNvPr>
          <p:cNvGrpSpPr/>
          <p:nvPr userDrawn="1"/>
        </p:nvGrpSpPr>
        <p:grpSpPr>
          <a:xfrm>
            <a:off x="-152400" y="8077200"/>
            <a:ext cx="1181100" cy="1181100"/>
            <a:chOff x="0" y="0"/>
            <a:chExt cx="6350000" cy="6350000"/>
          </a:xfrm>
        </p:grpSpPr>
        <p:sp>
          <p:nvSpPr>
            <p:cNvPr id="13" name="Freeform 10">
              <a:extLst>
                <a:ext uri="{FF2B5EF4-FFF2-40B4-BE49-F238E27FC236}">
                  <a16:creationId xmlns:a16="http://schemas.microsoft.com/office/drawing/2014/main" xmlns="" id="{1ECE8C4B-A486-452C-B68C-73EF0282996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Tree>
    <p:extLst>
      <p:ext uri="{BB962C8B-B14F-4D97-AF65-F5344CB8AC3E}">
        <p14:creationId xmlns:p14="http://schemas.microsoft.com/office/powerpoint/2010/main" xmlns="" val="1486400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2A3804F-AA0B-ECBE-9FD8-BFD07B7C5AB1}"/>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xmlns="" id="{FB9E5031-2F41-698C-1F93-2146DAA86AD5}"/>
              </a:ext>
            </a:extLst>
          </p:cNvPr>
          <p:cNvSpPr>
            <a:spLocks noGrp="1"/>
          </p:cNvSpPr>
          <p:nvPr>
            <p:ph type="sldNum" sz="quarter" idx="11"/>
          </p:nvPr>
        </p:nvSpPr>
        <p:spPr/>
        <p:txBody>
          <a:bodyPr/>
          <a:lstStyle/>
          <a:p>
            <a:r>
              <a:rPr lang="en-US" dirty="0"/>
              <a:t>Slide - </a:t>
            </a:r>
            <a:fld id="{B6F15528-21DE-4FAA-801E-634DDDAF4B2B}" type="slidenum">
              <a:rPr lang="en-US" smtClean="0"/>
              <a:pPr/>
              <a:t>‹#›</a:t>
            </a:fld>
            <a:endParaRPr lang="en-US" dirty="0"/>
          </a:p>
        </p:txBody>
      </p:sp>
      <p:sp>
        <p:nvSpPr>
          <p:cNvPr id="5" name="Freeform 2">
            <a:extLst>
              <a:ext uri="{FF2B5EF4-FFF2-40B4-BE49-F238E27FC236}">
                <a16:creationId xmlns:a16="http://schemas.microsoft.com/office/drawing/2014/main" xmlns="" id="{12DC772C-BB08-5C8F-C57E-FE21C47A57B7}"/>
              </a:ext>
            </a:extLst>
          </p:cNvPr>
          <p:cNvSpPr/>
          <p:nvPr userDrawn="1"/>
        </p:nvSpPr>
        <p:spPr>
          <a:xfrm rot="-2700000">
            <a:off x="15243511" y="-1356315"/>
            <a:ext cx="4603079" cy="4770030"/>
          </a:xfrm>
          <a:custGeom>
            <a:avLst/>
            <a:gdLst/>
            <a:ahLst/>
            <a:cxnLst/>
            <a:rect l="l" t="t" r="r" b="b"/>
            <a:pathLst>
              <a:path w="4603079" h="4770030">
                <a:moveTo>
                  <a:pt x="0" y="0"/>
                </a:moveTo>
                <a:lnTo>
                  <a:pt x="4603078" y="0"/>
                </a:lnTo>
                <a:lnTo>
                  <a:pt x="4603078" y="4770030"/>
                </a:lnTo>
                <a:lnTo>
                  <a:pt x="0" y="477003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6" name="Freeform 3">
            <a:extLst>
              <a:ext uri="{FF2B5EF4-FFF2-40B4-BE49-F238E27FC236}">
                <a16:creationId xmlns:a16="http://schemas.microsoft.com/office/drawing/2014/main" xmlns="" id="{81BAC750-A179-F04C-6C09-555198E95975}"/>
              </a:ext>
            </a:extLst>
          </p:cNvPr>
          <p:cNvSpPr/>
          <p:nvPr userDrawn="1"/>
        </p:nvSpPr>
        <p:spPr>
          <a:xfrm rot="5121155">
            <a:off x="-87508" y="124994"/>
            <a:ext cx="9685716" cy="10037012"/>
          </a:xfrm>
          <a:custGeom>
            <a:avLst/>
            <a:gdLst/>
            <a:ahLst/>
            <a:cxnLst/>
            <a:rect l="l" t="t" r="r" b="b"/>
            <a:pathLst>
              <a:path w="9685716" h="10037012">
                <a:moveTo>
                  <a:pt x="0" y="0"/>
                </a:moveTo>
                <a:lnTo>
                  <a:pt x="9685716" y="0"/>
                </a:lnTo>
                <a:lnTo>
                  <a:pt x="9685716" y="10037012"/>
                </a:lnTo>
                <a:lnTo>
                  <a:pt x="0" y="100370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4">
            <a:extLst>
              <a:ext uri="{FF2B5EF4-FFF2-40B4-BE49-F238E27FC236}">
                <a16:creationId xmlns:a16="http://schemas.microsoft.com/office/drawing/2014/main" xmlns="" id="{7BC7160B-B49E-5606-4428-9528FB875F25}"/>
              </a:ext>
            </a:extLst>
          </p:cNvPr>
          <p:cNvSpPr/>
          <p:nvPr userDrawn="1"/>
        </p:nvSpPr>
        <p:spPr>
          <a:xfrm rot="-2887577">
            <a:off x="-92735" y="5353049"/>
            <a:ext cx="5766719" cy="5975875"/>
          </a:xfrm>
          <a:custGeom>
            <a:avLst/>
            <a:gdLst/>
            <a:ahLst/>
            <a:cxnLst/>
            <a:rect l="l" t="t" r="r" b="b"/>
            <a:pathLst>
              <a:path w="5766719" h="5975875">
                <a:moveTo>
                  <a:pt x="0" y="0"/>
                </a:moveTo>
                <a:lnTo>
                  <a:pt x="5766719" y="0"/>
                </a:lnTo>
                <a:lnTo>
                  <a:pt x="5766719" y="5975874"/>
                </a:lnTo>
                <a:lnTo>
                  <a:pt x="0" y="5975874"/>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46653F1D-DD77-B1C6-B57F-3E617D033034}"/>
              </a:ext>
            </a:extLst>
          </p:cNvPr>
          <p:cNvSpPr/>
          <p:nvPr userDrawn="1"/>
        </p:nvSpPr>
        <p:spPr>
          <a:xfrm rot="-8904887">
            <a:off x="9074239" y="439499"/>
            <a:ext cx="9078721" cy="9408001"/>
          </a:xfrm>
          <a:custGeom>
            <a:avLst/>
            <a:gdLst/>
            <a:ahLst/>
            <a:cxnLst/>
            <a:rect l="l" t="t" r="r" b="b"/>
            <a:pathLst>
              <a:path w="9078721" h="9408001">
                <a:moveTo>
                  <a:pt x="0" y="0"/>
                </a:moveTo>
                <a:lnTo>
                  <a:pt x="9078721" y="0"/>
                </a:lnTo>
                <a:lnTo>
                  <a:pt x="9078721" y="9408002"/>
                </a:lnTo>
                <a:lnTo>
                  <a:pt x="0" y="940800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6">
            <a:extLst>
              <a:ext uri="{FF2B5EF4-FFF2-40B4-BE49-F238E27FC236}">
                <a16:creationId xmlns:a16="http://schemas.microsoft.com/office/drawing/2014/main" xmlns="" id="{53413207-279E-3EC9-12BC-6DBCB698452F}"/>
              </a:ext>
            </a:extLst>
          </p:cNvPr>
          <p:cNvSpPr/>
          <p:nvPr userDrawn="1"/>
        </p:nvSpPr>
        <p:spPr>
          <a:xfrm rot="-598061">
            <a:off x="8396950" y="4743298"/>
            <a:ext cx="1976307" cy="800404"/>
          </a:xfrm>
          <a:custGeom>
            <a:avLst/>
            <a:gdLst/>
            <a:ahLst/>
            <a:cxnLst/>
            <a:rect l="l" t="t" r="r" b="b"/>
            <a:pathLst>
              <a:path w="1976307" h="800404">
                <a:moveTo>
                  <a:pt x="0" y="0"/>
                </a:moveTo>
                <a:lnTo>
                  <a:pt x="1976306" y="0"/>
                </a:lnTo>
                <a:lnTo>
                  <a:pt x="1976306" y="800404"/>
                </a:lnTo>
                <a:lnTo>
                  <a:pt x="0" y="8004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7">
            <a:extLst>
              <a:ext uri="{FF2B5EF4-FFF2-40B4-BE49-F238E27FC236}">
                <a16:creationId xmlns:a16="http://schemas.microsoft.com/office/drawing/2014/main" xmlns="" id="{1E068306-92D2-8FE7-A824-9FC94540829A}"/>
              </a:ext>
            </a:extLst>
          </p:cNvPr>
          <p:cNvGrpSpPr/>
          <p:nvPr userDrawn="1"/>
        </p:nvGrpSpPr>
        <p:grpSpPr>
          <a:xfrm>
            <a:off x="-320056" y="8324850"/>
            <a:ext cx="1348756" cy="1348756"/>
            <a:chOff x="0" y="0"/>
            <a:chExt cx="6350000" cy="6350000"/>
          </a:xfrm>
        </p:grpSpPr>
        <p:sp>
          <p:nvSpPr>
            <p:cNvPr id="11" name="Freeform 8">
              <a:extLst>
                <a:ext uri="{FF2B5EF4-FFF2-40B4-BE49-F238E27FC236}">
                  <a16:creationId xmlns:a16="http://schemas.microsoft.com/office/drawing/2014/main" xmlns="" id="{4E427D6A-663B-E76E-ED26-40FC334BD7A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grpSp>
        <p:nvGrpSpPr>
          <p:cNvPr id="12" name="Group 9">
            <a:extLst>
              <a:ext uri="{FF2B5EF4-FFF2-40B4-BE49-F238E27FC236}">
                <a16:creationId xmlns:a16="http://schemas.microsoft.com/office/drawing/2014/main" xmlns="" id="{42AC292A-7534-40CE-1AA2-DC2ED00CD1CB}"/>
              </a:ext>
            </a:extLst>
          </p:cNvPr>
          <p:cNvGrpSpPr/>
          <p:nvPr userDrawn="1"/>
        </p:nvGrpSpPr>
        <p:grpSpPr>
          <a:xfrm>
            <a:off x="16973550" y="742950"/>
            <a:ext cx="571500" cy="571500"/>
            <a:chOff x="0" y="0"/>
            <a:chExt cx="6350000" cy="6350000"/>
          </a:xfrm>
        </p:grpSpPr>
        <p:sp>
          <p:nvSpPr>
            <p:cNvPr id="13" name="Freeform 10">
              <a:extLst>
                <a:ext uri="{FF2B5EF4-FFF2-40B4-BE49-F238E27FC236}">
                  <a16:creationId xmlns:a16="http://schemas.microsoft.com/office/drawing/2014/main" xmlns="" id="{ACBACF1C-3E73-9706-8474-44BC9F6C171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20" name="Freeform 17">
            <a:extLst>
              <a:ext uri="{FF2B5EF4-FFF2-40B4-BE49-F238E27FC236}">
                <a16:creationId xmlns:a16="http://schemas.microsoft.com/office/drawing/2014/main" xmlns="" id="{A0087917-A758-FA88-DE74-744C21272E3E}"/>
              </a:ext>
            </a:extLst>
          </p:cNvPr>
          <p:cNvSpPr/>
          <p:nvPr userDrawn="1"/>
        </p:nvSpPr>
        <p:spPr>
          <a:xfrm rot="-5780817">
            <a:off x="15156397" y="-969796"/>
            <a:ext cx="1697903" cy="1759485"/>
          </a:xfrm>
          <a:custGeom>
            <a:avLst/>
            <a:gdLst/>
            <a:ahLst/>
            <a:cxnLst/>
            <a:rect l="l" t="t" r="r" b="b"/>
            <a:pathLst>
              <a:path w="1697903" h="1759485">
                <a:moveTo>
                  <a:pt x="0" y="0"/>
                </a:moveTo>
                <a:lnTo>
                  <a:pt x="1697903" y="0"/>
                </a:lnTo>
                <a:lnTo>
                  <a:pt x="1697903" y="1759485"/>
                </a:lnTo>
                <a:lnTo>
                  <a:pt x="0" y="1759485"/>
                </a:lnTo>
                <a:lnTo>
                  <a:pt x="0" y="0"/>
                </a:lnTo>
                <a:close/>
              </a:path>
            </a:pathLst>
          </a:custGeom>
          <a:blipFill>
            <a:blip r:embed="rId6" cstate="print">
              <a:extLst>
                <a:ext uri="{96DAC541-7B7A-43D3-8B79-37D633B846F1}">
                  <asvg:svgBlip xmlns:asvg="http://schemas.microsoft.com/office/drawing/2016/SVG/main" xmlns="" r:embed="rId3"/>
                </a:ext>
              </a:extLst>
            </a:blip>
            <a:stretch>
              <a:fillRect/>
            </a:stretch>
          </a:blipFill>
        </p:spPr>
      </p:sp>
      <p:sp>
        <p:nvSpPr>
          <p:cNvPr id="2" name="Title 1">
            <a:extLst>
              <a:ext uri="{FF2B5EF4-FFF2-40B4-BE49-F238E27FC236}">
                <a16:creationId xmlns:a16="http://schemas.microsoft.com/office/drawing/2014/main" xmlns="" id="{E21F3CE7-AC44-1CFD-8EB5-D774C9B8F2AD}"/>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SG" dirty="0"/>
          </a:p>
        </p:txBody>
      </p:sp>
    </p:spTree>
    <p:extLst>
      <p:ext uri="{BB962C8B-B14F-4D97-AF65-F5344CB8AC3E}">
        <p14:creationId xmlns:p14="http://schemas.microsoft.com/office/powerpoint/2010/main" xmlns="" val="181055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xmlns="" id="{C878C08F-AD63-3956-1AED-0EA4896FFF95}"/>
              </a:ext>
            </a:extLst>
          </p:cNvPr>
          <p:cNvSpPr/>
          <p:nvPr userDrawn="1"/>
        </p:nvSpPr>
        <p:spPr>
          <a:xfrm rot="1769280">
            <a:off x="12822143" y="5527205"/>
            <a:ext cx="7703445" cy="7982845"/>
          </a:xfrm>
          <a:custGeom>
            <a:avLst/>
            <a:gdLst/>
            <a:ahLst/>
            <a:cxnLst/>
            <a:rect l="l" t="t" r="r" b="b"/>
            <a:pathLst>
              <a:path w="7703445" h="7982845">
                <a:moveTo>
                  <a:pt x="0" y="0"/>
                </a:moveTo>
                <a:lnTo>
                  <a:pt x="7703445" y="0"/>
                </a:lnTo>
                <a:lnTo>
                  <a:pt x="7703445" y="7982845"/>
                </a:lnTo>
                <a:lnTo>
                  <a:pt x="0" y="7982845"/>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5" name="Freeform 2">
            <a:extLst>
              <a:ext uri="{FF2B5EF4-FFF2-40B4-BE49-F238E27FC236}">
                <a16:creationId xmlns:a16="http://schemas.microsoft.com/office/drawing/2014/main" xmlns="" id="{B1342DE7-2420-F780-FCF7-CD867DB4258B}"/>
              </a:ext>
            </a:extLst>
          </p:cNvPr>
          <p:cNvSpPr/>
          <p:nvPr userDrawn="1"/>
        </p:nvSpPr>
        <p:spPr>
          <a:xfrm rot="-3737344">
            <a:off x="8416210" y="-3200493"/>
            <a:ext cx="11223440" cy="11630507"/>
          </a:xfrm>
          <a:custGeom>
            <a:avLst/>
            <a:gdLst/>
            <a:ahLst/>
            <a:cxnLst/>
            <a:rect l="l" t="t" r="r" b="b"/>
            <a:pathLst>
              <a:path w="11223440" h="11630507">
                <a:moveTo>
                  <a:pt x="0" y="0"/>
                </a:moveTo>
                <a:lnTo>
                  <a:pt x="11223440" y="0"/>
                </a:lnTo>
                <a:lnTo>
                  <a:pt x="11223440" y="11630507"/>
                </a:lnTo>
                <a:lnTo>
                  <a:pt x="0" y="11630507"/>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7" name="Freeform 4">
            <a:extLst>
              <a:ext uri="{FF2B5EF4-FFF2-40B4-BE49-F238E27FC236}">
                <a16:creationId xmlns:a16="http://schemas.microsoft.com/office/drawing/2014/main" xmlns="" id="{FA8E190E-3B5F-3F3E-35A7-4D2CA11C1AEF}"/>
              </a:ext>
            </a:extLst>
          </p:cNvPr>
          <p:cNvSpPr/>
          <p:nvPr userDrawn="1"/>
        </p:nvSpPr>
        <p:spPr>
          <a:xfrm rot="-249909">
            <a:off x="-1445661" y="-889124"/>
            <a:ext cx="5359726" cy="5554120"/>
          </a:xfrm>
          <a:custGeom>
            <a:avLst/>
            <a:gdLst/>
            <a:ahLst/>
            <a:cxnLst/>
            <a:rect l="l" t="t" r="r" b="b"/>
            <a:pathLst>
              <a:path w="5359726" h="5554120">
                <a:moveTo>
                  <a:pt x="0" y="0"/>
                </a:moveTo>
                <a:lnTo>
                  <a:pt x="5359725" y="0"/>
                </a:lnTo>
                <a:lnTo>
                  <a:pt x="5359725" y="5554120"/>
                </a:lnTo>
                <a:lnTo>
                  <a:pt x="0" y="5554120"/>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4F4BBF0A-6EEF-9EF8-C198-7426259CCDE2}"/>
              </a:ext>
            </a:extLst>
          </p:cNvPr>
          <p:cNvSpPr/>
          <p:nvPr userDrawn="1"/>
        </p:nvSpPr>
        <p:spPr>
          <a:xfrm rot="7381687">
            <a:off x="-1391985" y="2028311"/>
            <a:ext cx="11649703" cy="12072231"/>
          </a:xfrm>
          <a:custGeom>
            <a:avLst/>
            <a:gdLst/>
            <a:ahLst/>
            <a:cxnLst/>
            <a:rect l="l" t="t" r="r" b="b"/>
            <a:pathLst>
              <a:path w="11649703" h="12072231">
                <a:moveTo>
                  <a:pt x="0" y="0"/>
                </a:moveTo>
                <a:lnTo>
                  <a:pt x="11649703" y="0"/>
                </a:lnTo>
                <a:lnTo>
                  <a:pt x="11649703" y="12072231"/>
                </a:lnTo>
                <a:lnTo>
                  <a:pt x="0" y="12072231"/>
                </a:lnTo>
                <a:lnTo>
                  <a:pt x="0" y="0"/>
                </a:lnTo>
                <a:close/>
              </a:path>
            </a:pathLst>
          </a:custGeom>
          <a:blipFill>
            <a:blip r:embed="rId2">
              <a:alphaModFix amt="19999"/>
              <a:extLst>
                <a:ext uri="{96DAC541-7B7A-43D3-8B79-37D633B846F1}">
                  <asvg:svgBlip xmlns:asvg="http://schemas.microsoft.com/office/drawing/2016/SVG/main" xmlns="" r:embed="rId3"/>
                </a:ext>
              </a:extLst>
            </a:blip>
            <a:stretch>
              <a:fillRect/>
            </a:stretch>
          </a:blipFill>
        </p:spPr>
      </p:sp>
      <p:grpSp>
        <p:nvGrpSpPr>
          <p:cNvPr id="9" name="Group 6">
            <a:extLst>
              <a:ext uri="{FF2B5EF4-FFF2-40B4-BE49-F238E27FC236}">
                <a16:creationId xmlns:a16="http://schemas.microsoft.com/office/drawing/2014/main" xmlns="" id="{8063D769-2ED9-7CA0-DB47-BE6A860078B4}"/>
              </a:ext>
            </a:extLst>
          </p:cNvPr>
          <p:cNvGrpSpPr/>
          <p:nvPr userDrawn="1"/>
        </p:nvGrpSpPr>
        <p:grpSpPr>
          <a:xfrm>
            <a:off x="-320056" y="8324850"/>
            <a:ext cx="1348756" cy="1348756"/>
            <a:chOff x="0" y="0"/>
            <a:chExt cx="6350000" cy="6350000"/>
          </a:xfrm>
        </p:grpSpPr>
        <p:sp>
          <p:nvSpPr>
            <p:cNvPr id="10" name="Freeform 7">
              <a:extLst>
                <a:ext uri="{FF2B5EF4-FFF2-40B4-BE49-F238E27FC236}">
                  <a16:creationId xmlns:a16="http://schemas.microsoft.com/office/drawing/2014/main" xmlns="" id="{F84CA016-7681-70D2-2753-7FE51D991A9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grpSp>
        <p:nvGrpSpPr>
          <p:cNvPr id="11" name="Group 8">
            <a:extLst>
              <a:ext uri="{FF2B5EF4-FFF2-40B4-BE49-F238E27FC236}">
                <a16:creationId xmlns:a16="http://schemas.microsoft.com/office/drawing/2014/main" xmlns="" id="{A7639B88-B44E-A99B-C057-222C77A0FC76}"/>
              </a:ext>
            </a:extLst>
          </p:cNvPr>
          <p:cNvGrpSpPr/>
          <p:nvPr userDrawn="1"/>
        </p:nvGrpSpPr>
        <p:grpSpPr>
          <a:xfrm>
            <a:off x="16687800" y="457200"/>
            <a:ext cx="571500" cy="571500"/>
            <a:chOff x="0" y="0"/>
            <a:chExt cx="6350000" cy="6350000"/>
          </a:xfrm>
        </p:grpSpPr>
        <p:sp>
          <p:nvSpPr>
            <p:cNvPr id="12" name="Freeform 9">
              <a:extLst>
                <a:ext uri="{FF2B5EF4-FFF2-40B4-BE49-F238E27FC236}">
                  <a16:creationId xmlns:a16="http://schemas.microsoft.com/office/drawing/2014/main" xmlns="" id="{CFE7978B-4EB9-0BC9-B416-610FCBAA772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13" name="Freeform 10">
            <a:extLst>
              <a:ext uri="{FF2B5EF4-FFF2-40B4-BE49-F238E27FC236}">
                <a16:creationId xmlns:a16="http://schemas.microsoft.com/office/drawing/2014/main" xmlns="" id="{25E50734-36F6-9852-BB42-0B5B9F44CAC7}"/>
              </a:ext>
            </a:extLst>
          </p:cNvPr>
          <p:cNvSpPr/>
          <p:nvPr userDrawn="1"/>
        </p:nvSpPr>
        <p:spPr>
          <a:xfrm rot="-152128">
            <a:off x="17306081" y="408561"/>
            <a:ext cx="2085489" cy="2161129"/>
          </a:xfrm>
          <a:custGeom>
            <a:avLst/>
            <a:gdLst/>
            <a:ahLst/>
            <a:cxnLst/>
            <a:rect l="l" t="t" r="r" b="b"/>
            <a:pathLst>
              <a:path w="2085489" h="2161129">
                <a:moveTo>
                  <a:pt x="0" y="0"/>
                </a:moveTo>
                <a:lnTo>
                  <a:pt x="2085489" y="0"/>
                </a:lnTo>
                <a:lnTo>
                  <a:pt x="2085489" y="2161129"/>
                </a:lnTo>
                <a:lnTo>
                  <a:pt x="0" y="2161129"/>
                </a:lnTo>
                <a:lnTo>
                  <a:pt x="0" y="0"/>
                </a:lnTo>
                <a:close/>
              </a:path>
            </a:pathLst>
          </a:custGeom>
          <a:blipFill>
            <a:blip r:embed="rId4" cstate="print">
              <a:extLst>
                <a:ext uri="{96DAC541-7B7A-43D3-8B79-37D633B846F1}">
                  <asvg:svgBlip xmlns:asvg="http://schemas.microsoft.com/office/drawing/2016/SVG/main" xmlns="" r:embed="rId3"/>
                </a:ext>
              </a:extLst>
            </a:blip>
            <a:stretch>
              <a:fillRect/>
            </a:stretch>
          </a:blipFill>
        </p:spPr>
      </p:sp>
      <p:sp>
        <p:nvSpPr>
          <p:cNvPr id="2" name="Title 1">
            <a:extLst>
              <a:ext uri="{FF2B5EF4-FFF2-40B4-BE49-F238E27FC236}">
                <a16:creationId xmlns:a16="http://schemas.microsoft.com/office/drawing/2014/main" xmlns="" id="{193DC728-5EAB-0D3C-0432-A282E2ABD78A}"/>
              </a:ext>
            </a:extLst>
          </p:cNvPr>
          <p:cNvSpPr>
            <a:spLocks noGrp="1"/>
          </p:cNvSpPr>
          <p:nvPr>
            <p:ph type="title"/>
          </p:nvPr>
        </p:nvSpPr>
        <p:spPr>
          <a:xfrm>
            <a:off x="165186" y="41894"/>
            <a:ext cx="15925800" cy="834406"/>
          </a:xfrm>
        </p:spPr>
        <p:txBody>
          <a:bodyPr>
            <a:normAutofit/>
          </a:bodyPr>
          <a:lstStyle>
            <a:lvl1pPr>
              <a:defRPr sz="4000">
                <a:solidFill>
                  <a:schemeClr val="bg1"/>
                </a:solidFill>
              </a:defRPr>
            </a:lvl1pPr>
          </a:lstStyle>
          <a:p>
            <a:r>
              <a:rPr lang="en-US" dirty="0"/>
              <a:t>Click to edit Master title style</a:t>
            </a:r>
            <a:endParaRPr lang="en-SG" dirty="0"/>
          </a:p>
        </p:txBody>
      </p:sp>
      <p:sp>
        <p:nvSpPr>
          <p:cNvPr id="4" name="Slide Number Placeholder 3">
            <a:extLst>
              <a:ext uri="{FF2B5EF4-FFF2-40B4-BE49-F238E27FC236}">
                <a16:creationId xmlns:a16="http://schemas.microsoft.com/office/drawing/2014/main" xmlns="" id="{DAEED05D-2F29-D786-D3CE-7BD7F75083C4}"/>
              </a:ext>
            </a:extLst>
          </p:cNvPr>
          <p:cNvSpPr>
            <a:spLocks noGrp="1"/>
          </p:cNvSpPr>
          <p:nvPr>
            <p:ph type="sldNum" sz="quarter" idx="11"/>
          </p:nvPr>
        </p:nvSpPr>
        <p:spPr/>
        <p:txBody>
          <a:bodyPr/>
          <a:lstStyle/>
          <a:p>
            <a:r>
              <a:rPr lang="en-US" dirty="0"/>
              <a:t>Slide - </a:t>
            </a:r>
            <a:fld id="{B6F15528-21DE-4FAA-801E-634DDDAF4B2B}" type="slidenum">
              <a:rPr lang="en-US" smtClean="0"/>
              <a:pPr/>
              <a:t>‹#›</a:t>
            </a:fld>
            <a:endParaRPr lang="en-US" dirty="0"/>
          </a:p>
        </p:txBody>
      </p:sp>
      <p:sp>
        <p:nvSpPr>
          <p:cNvPr id="3" name="Footer Placeholder 2">
            <a:extLst>
              <a:ext uri="{FF2B5EF4-FFF2-40B4-BE49-F238E27FC236}">
                <a16:creationId xmlns:a16="http://schemas.microsoft.com/office/drawing/2014/main" xmlns="" id="{4144A69F-77B9-9591-A78A-14636FECE23F}"/>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xmlns="" val="2167960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rgbClr val="6BD4CD"/>
        </a:solidFill>
        <a:effectLst/>
      </p:bgPr>
    </p:bg>
    <p:spTree>
      <p:nvGrpSpPr>
        <p:cNvPr id="1" name=""/>
        <p:cNvGrpSpPr/>
        <p:nvPr/>
      </p:nvGrpSpPr>
      <p:grpSpPr>
        <a:xfrm>
          <a:off x="0" y="0"/>
          <a:ext cx="0" cy="0"/>
          <a:chOff x="0" y="0"/>
          <a:chExt cx="0" cy="0"/>
        </a:xfrm>
      </p:grpSpPr>
      <p:grpSp>
        <p:nvGrpSpPr>
          <p:cNvPr id="23" name="Group 20">
            <a:extLst>
              <a:ext uri="{FF2B5EF4-FFF2-40B4-BE49-F238E27FC236}">
                <a16:creationId xmlns:a16="http://schemas.microsoft.com/office/drawing/2014/main" xmlns="" id="{24E46CE3-6478-A4F2-5D9C-763B990CF130}"/>
              </a:ext>
            </a:extLst>
          </p:cNvPr>
          <p:cNvGrpSpPr/>
          <p:nvPr userDrawn="1"/>
        </p:nvGrpSpPr>
        <p:grpSpPr>
          <a:xfrm>
            <a:off x="-320056" y="604334"/>
            <a:ext cx="1348756" cy="1348756"/>
            <a:chOff x="0" y="0"/>
            <a:chExt cx="6350000" cy="6350000"/>
          </a:xfrm>
        </p:grpSpPr>
        <p:sp>
          <p:nvSpPr>
            <p:cNvPr id="24" name="Freeform 21">
              <a:extLst>
                <a:ext uri="{FF2B5EF4-FFF2-40B4-BE49-F238E27FC236}">
                  <a16:creationId xmlns:a16="http://schemas.microsoft.com/office/drawing/2014/main" xmlns="" id="{932A865A-AA78-ECBA-9FCF-F5872679E98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2EDF1"/>
            </a:solidFill>
          </p:spPr>
        </p:sp>
      </p:grpSp>
      <p:sp>
        <p:nvSpPr>
          <p:cNvPr id="7" name="Freeform 4">
            <a:extLst>
              <a:ext uri="{FF2B5EF4-FFF2-40B4-BE49-F238E27FC236}">
                <a16:creationId xmlns:a16="http://schemas.microsoft.com/office/drawing/2014/main" xmlns="" id="{E79168D6-7EFD-3A1E-B1B4-B26A77527797}"/>
              </a:ext>
            </a:extLst>
          </p:cNvPr>
          <p:cNvSpPr/>
          <p:nvPr userDrawn="1"/>
        </p:nvSpPr>
        <p:spPr>
          <a:xfrm rot="-7912599">
            <a:off x="283697" y="-2560035"/>
            <a:ext cx="8668733" cy="8983143"/>
          </a:xfrm>
          <a:custGeom>
            <a:avLst/>
            <a:gdLst/>
            <a:ahLst/>
            <a:cxnLst/>
            <a:rect l="l" t="t" r="r" b="b"/>
            <a:pathLst>
              <a:path w="8668733" h="8983143">
                <a:moveTo>
                  <a:pt x="0" y="0"/>
                </a:moveTo>
                <a:lnTo>
                  <a:pt x="8668733" y="0"/>
                </a:lnTo>
                <a:lnTo>
                  <a:pt x="8668733" y="8983143"/>
                </a:lnTo>
                <a:lnTo>
                  <a:pt x="0" y="8983143"/>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4" name="Slide Number Placeholder 3">
            <a:extLst>
              <a:ext uri="{FF2B5EF4-FFF2-40B4-BE49-F238E27FC236}">
                <a16:creationId xmlns:a16="http://schemas.microsoft.com/office/drawing/2014/main" xmlns="" id="{4A67C6C0-AD55-8C97-EC2F-25D674A3C01C}"/>
              </a:ext>
            </a:extLst>
          </p:cNvPr>
          <p:cNvSpPr>
            <a:spLocks noGrp="1"/>
          </p:cNvSpPr>
          <p:nvPr>
            <p:ph type="sldNum" sz="quarter" idx="11"/>
          </p:nvPr>
        </p:nvSpPr>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
        <p:nvSpPr>
          <p:cNvPr id="5" name="Freeform 2">
            <a:extLst>
              <a:ext uri="{FF2B5EF4-FFF2-40B4-BE49-F238E27FC236}">
                <a16:creationId xmlns:a16="http://schemas.microsoft.com/office/drawing/2014/main" xmlns="" id="{474A10AB-1B53-DB9E-1E3B-11CA2A28BFFE}"/>
              </a:ext>
            </a:extLst>
          </p:cNvPr>
          <p:cNvSpPr/>
          <p:nvPr userDrawn="1"/>
        </p:nvSpPr>
        <p:spPr>
          <a:xfrm rot="-8898611">
            <a:off x="8208102" y="4949976"/>
            <a:ext cx="7230953" cy="7493216"/>
          </a:xfrm>
          <a:custGeom>
            <a:avLst/>
            <a:gdLst/>
            <a:ahLst/>
            <a:cxnLst/>
            <a:rect l="l" t="t" r="r" b="b"/>
            <a:pathLst>
              <a:path w="7230953" h="7493216">
                <a:moveTo>
                  <a:pt x="0" y="0"/>
                </a:moveTo>
                <a:lnTo>
                  <a:pt x="7230953" y="0"/>
                </a:lnTo>
                <a:lnTo>
                  <a:pt x="7230953" y="7493215"/>
                </a:lnTo>
                <a:lnTo>
                  <a:pt x="0" y="7493215"/>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6" name="Freeform 3">
            <a:extLst>
              <a:ext uri="{FF2B5EF4-FFF2-40B4-BE49-F238E27FC236}">
                <a16:creationId xmlns:a16="http://schemas.microsoft.com/office/drawing/2014/main" xmlns="" id="{C2569671-0AB0-6D6B-AE35-704FE2513073}"/>
              </a:ext>
            </a:extLst>
          </p:cNvPr>
          <p:cNvSpPr/>
          <p:nvPr userDrawn="1"/>
        </p:nvSpPr>
        <p:spPr>
          <a:xfrm rot="-5688114">
            <a:off x="8410395" y="-2164393"/>
            <a:ext cx="9491370" cy="9835617"/>
          </a:xfrm>
          <a:custGeom>
            <a:avLst/>
            <a:gdLst/>
            <a:ahLst/>
            <a:cxnLst/>
            <a:rect l="l" t="t" r="r" b="b"/>
            <a:pathLst>
              <a:path w="9491370" h="9835617">
                <a:moveTo>
                  <a:pt x="0" y="0"/>
                </a:moveTo>
                <a:lnTo>
                  <a:pt x="9491370" y="0"/>
                </a:lnTo>
                <a:lnTo>
                  <a:pt x="9491370" y="9835617"/>
                </a:lnTo>
                <a:lnTo>
                  <a:pt x="0" y="9835617"/>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8" name="Freeform 5">
            <a:extLst>
              <a:ext uri="{FF2B5EF4-FFF2-40B4-BE49-F238E27FC236}">
                <a16:creationId xmlns:a16="http://schemas.microsoft.com/office/drawing/2014/main" xmlns="" id="{F9106D77-27FB-B39D-4EF6-C54092681615}"/>
              </a:ext>
            </a:extLst>
          </p:cNvPr>
          <p:cNvSpPr/>
          <p:nvPr userDrawn="1"/>
        </p:nvSpPr>
        <p:spPr>
          <a:xfrm rot="4750356">
            <a:off x="2316769" y="3410501"/>
            <a:ext cx="6917083" cy="7167962"/>
          </a:xfrm>
          <a:custGeom>
            <a:avLst/>
            <a:gdLst/>
            <a:ahLst/>
            <a:cxnLst/>
            <a:rect l="l" t="t" r="r" b="b"/>
            <a:pathLst>
              <a:path w="6917083" h="7167962">
                <a:moveTo>
                  <a:pt x="0" y="0"/>
                </a:moveTo>
                <a:lnTo>
                  <a:pt x="6917084" y="0"/>
                </a:lnTo>
                <a:lnTo>
                  <a:pt x="6917084" y="7167962"/>
                </a:lnTo>
                <a:lnTo>
                  <a:pt x="0" y="7167962"/>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grpSp>
        <p:nvGrpSpPr>
          <p:cNvPr id="9" name="Group 6">
            <a:extLst>
              <a:ext uri="{FF2B5EF4-FFF2-40B4-BE49-F238E27FC236}">
                <a16:creationId xmlns:a16="http://schemas.microsoft.com/office/drawing/2014/main" xmlns="" id="{F108D586-E515-0526-E112-43063E8A7FA3}"/>
              </a:ext>
            </a:extLst>
          </p:cNvPr>
          <p:cNvGrpSpPr/>
          <p:nvPr userDrawn="1"/>
        </p:nvGrpSpPr>
        <p:grpSpPr>
          <a:xfrm>
            <a:off x="2794852" y="2166923"/>
            <a:ext cx="3448537" cy="1172984"/>
            <a:chOff x="0" y="0"/>
            <a:chExt cx="4598049" cy="1563979"/>
          </a:xfrm>
        </p:grpSpPr>
        <p:sp>
          <p:nvSpPr>
            <p:cNvPr id="10" name="TextBox 7">
              <a:extLst>
                <a:ext uri="{FF2B5EF4-FFF2-40B4-BE49-F238E27FC236}">
                  <a16:creationId xmlns:a16="http://schemas.microsoft.com/office/drawing/2014/main" xmlns="" id="{8F1040FD-BFDF-0421-9266-2AEA4A7477EE}"/>
                </a:ext>
              </a:extLst>
            </p:cNvPr>
            <p:cNvSpPr txBox="1"/>
            <p:nvPr/>
          </p:nvSpPr>
          <p:spPr>
            <a:xfrm>
              <a:off x="0" y="0"/>
              <a:ext cx="4598049" cy="755302"/>
            </a:xfrm>
            <a:prstGeom prst="rect">
              <a:avLst/>
            </a:prstGeom>
          </p:spPr>
          <p:txBody>
            <a:bodyPr lIns="0" tIns="0" rIns="0" bIns="0" rtlCol="0" anchor="t">
              <a:spAutoFit/>
            </a:bodyPr>
            <a:lstStyle/>
            <a:p>
              <a:pPr algn="ctr">
                <a:lnSpc>
                  <a:spcPts val="4567"/>
                </a:lnSpc>
              </a:pPr>
              <a:endParaRPr/>
            </a:p>
          </p:txBody>
        </p:sp>
        <p:sp>
          <p:nvSpPr>
            <p:cNvPr id="11" name="TextBox 8">
              <a:extLst>
                <a:ext uri="{FF2B5EF4-FFF2-40B4-BE49-F238E27FC236}">
                  <a16:creationId xmlns:a16="http://schemas.microsoft.com/office/drawing/2014/main" xmlns="" id="{A7843579-4656-75A3-1C28-3B3E91E5796E}"/>
                </a:ext>
              </a:extLst>
            </p:cNvPr>
            <p:cNvSpPr txBox="1"/>
            <p:nvPr/>
          </p:nvSpPr>
          <p:spPr>
            <a:xfrm>
              <a:off x="0" y="938129"/>
              <a:ext cx="4598049" cy="625850"/>
            </a:xfrm>
            <a:prstGeom prst="rect">
              <a:avLst/>
            </a:prstGeom>
          </p:spPr>
          <p:txBody>
            <a:bodyPr lIns="0" tIns="0" rIns="0" bIns="0" rtlCol="0" anchor="t">
              <a:spAutoFit/>
            </a:bodyPr>
            <a:lstStyle/>
            <a:p>
              <a:pPr algn="ctr">
                <a:lnSpc>
                  <a:spcPts val="4123"/>
                </a:lnSpc>
              </a:pPr>
              <a:endParaRPr/>
            </a:p>
          </p:txBody>
        </p:sp>
      </p:grpSp>
      <p:grpSp>
        <p:nvGrpSpPr>
          <p:cNvPr id="12" name="Group 9">
            <a:extLst>
              <a:ext uri="{FF2B5EF4-FFF2-40B4-BE49-F238E27FC236}">
                <a16:creationId xmlns:a16="http://schemas.microsoft.com/office/drawing/2014/main" xmlns="" id="{7510A053-654C-B9C8-00B1-06B5426F4103}"/>
              </a:ext>
            </a:extLst>
          </p:cNvPr>
          <p:cNvGrpSpPr/>
          <p:nvPr userDrawn="1"/>
        </p:nvGrpSpPr>
        <p:grpSpPr>
          <a:xfrm>
            <a:off x="17259300" y="8462486"/>
            <a:ext cx="571500" cy="571500"/>
            <a:chOff x="0" y="0"/>
            <a:chExt cx="6350000" cy="6350000"/>
          </a:xfrm>
        </p:grpSpPr>
        <p:sp>
          <p:nvSpPr>
            <p:cNvPr id="13" name="Freeform 10">
              <a:extLst>
                <a:ext uri="{FF2B5EF4-FFF2-40B4-BE49-F238E27FC236}">
                  <a16:creationId xmlns:a16="http://schemas.microsoft.com/office/drawing/2014/main" xmlns="" id="{1A09B39C-79EF-8BA9-402B-BDA139A2D4A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2EDF1"/>
            </a:solidFill>
          </p:spPr>
        </p:sp>
      </p:grpSp>
      <p:sp>
        <p:nvSpPr>
          <p:cNvPr id="25" name="Freeform 22">
            <a:extLst>
              <a:ext uri="{FF2B5EF4-FFF2-40B4-BE49-F238E27FC236}">
                <a16:creationId xmlns:a16="http://schemas.microsoft.com/office/drawing/2014/main" xmlns="" id="{6FB04EED-FB84-20E6-6F1F-0F04527B8A56}"/>
              </a:ext>
            </a:extLst>
          </p:cNvPr>
          <p:cNvSpPr/>
          <p:nvPr userDrawn="1"/>
        </p:nvSpPr>
        <p:spPr>
          <a:xfrm rot="-2120230">
            <a:off x="16952690" y="6143167"/>
            <a:ext cx="1741778" cy="1804951"/>
          </a:xfrm>
          <a:custGeom>
            <a:avLst/>
            <a:gdLst/>
            <a:ahLst/>
            <a:cxnLst/>
            <a:rect l="l" t="t" r="r" b="b"/>
            <a:pathLst>
              <a:path w="1741778" h="1804951">
                <a:moveTo>
                  <a:pt x="0" y="0"/>
                </a:moveTo>
                <a:lnTo>
                  <a:pt x="1741778" y="0"/>
                </a:lnTo>
                <a:lnTo>
                  <a:pt x="1741778" y="1804951"/>
                </a:lnTo>
                <a:lnTo>
                  <a:pt x="0" y="1804951"/>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2" name="Title 1">
            <a:extLst>
              <a:ext uri="{FF2B5EF4-FFF2-40B4-BE49-F238E27FC236}">
                <a16:creationId xmlns:a16="http://schemas.microsoft.com/office/drawing/2014/main" xmlns="" id="{A054F19F-0A13-228B-CA24-51081B5D4B69}"/>
              </a:ext>
            </a:extLst>
          </p:cNvPr>
          <p:cNvSpPr>
            <a:spLocks noGrp="1"/>
          </p:cNvSpPr>
          <p:nvPr>
            <p:ph type="title" hasCustomPrompt="1"/>
          </p:nvPr>
        </p:nvSpPr>
        <p:spPr/>
        <p:txBody>
          <a:bodyPr/>
          <a:lstStyle>
            <a:lvl1pPr>
              <a:defRPr>
                <a:solidFill>
                  <a:srgbClr val="04345C"/>
                </a:solidFill>
              </a:defRPr>
            </a:lvl1pPr>
          </a:lstStyle>
          <a:p>
            <a:r>
              <a:rPr lang="en-US" dirty="0"/>
              <a:t>CLICK TO EDIT MASTER TITLE STYLE</a:t>
            </a:r>
            <a:endParaRPr lang="en-SG" dirty="0"/>
          </a:p>
        </p:txBody>
      </p:sp>
      <p:sp>
        <p:nvSpPr>
          <p:cNvPr id="3" name="Footer Placeholder 2">
            <a:extLst>
              <a:ext uri="{FF2B5EF4-FFF2-40B4-BE49-F238E27FC236}">
                <a16:creationId xmlns:a16="http://schemas.microsoft.com/office/drawing/2014/main" xmlns="" id="{DC001F44-2C65-831D-1293-2648BDFA74AF}"/>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xmlns="" val="291574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rgbClr val="6BD4CD"/>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xmlns="" id="{DF123FC3-EC0D-E257-3431-6C24117F544E}"/>
              </a:ext>
            </a:extLst>
          </p:cNvPr>
          <p:cNvSpPr/>
          <p:nvPr userDrawn="1"/>
        </p:nvSpPr>
        <p:spPr>
          <a:xfrm rot="6169879">
            <a:off x="-859445" y="-942394"/>
            <a:ext cx="14062065" cy="14572088"/>
          </a:xfrm>
          <a:custGeom>
            <a:avLst/>
            <a:gdLst/>
            <a:ahLst/>
            <a:cxnLst/>
            <a:rect l="l" t="t" r="r" b="b"/>
            <a:pathLst>
              <a:path w="14062065" h="14572088">
                <a:moveTo>
                  <a:pt x="0" y="0"/>
                </a:moveTo>
                <a:lnTo>
                  <a:pt x="14062065" y="0"/>
                </a:lnTo>
                <a:lnTo>
                  <a:pt x="14062065" y="14572088"/>
                </a:lnTo>
                <a:lnTo>
                  <a:pt x="0" y="14572088"/>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6" name="Freeform 3">
            <a:extLst>
              <a:ext uri="{FF2B5EF4-FFF2-40B4-BE49-F238E27FC236}">
                <a16:creationId xmlns:a16="http://schemas.microsoft.com/office/drawing/2014/main" xmlns="" id="{4B2EA0F9-1BC9-6EC2-9CBE-93C8C3D03960}"/>
              </a:ext>
            </a:extLst>
          </p:cNvPr>
          <p:cNvSpPr/>
          <p:nvPr userDrawn="1"/>
        </p:nvSpPr>
        <p:spPr>
          <a:xfrm rot="1124365">
            <a:off x="12407379" y="3834997"/>
            <a:ext cx="6197943" cy="6422739"/>
          </a:xfrm>
          <a:custGeom>
            <a:avLst/>
            <a:gdLst/>
            <a:ahLst/>
            <a:cxnLst/>
            <a:rect l="l" t="t" r="r" b="b"/>
            <a:pathLst>
              <a:path w="6197943" h="6422739">
                <a:moveTo>
                  <a:pt x="0" y="0"/>
                </a:moveTo>
                <a:lnTo>
                  <a:pt x="6197943" y="0"/>
                </a:lnTo>
                <a:lnTo>
                  <a:pt x="6197943" y="6422739"/>
                </a:lnTo>
                <a:lnTo>
                  <a:pt x="0" y="6422739"/>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grpSp>
        <p:nvGrpSpPr>
          <p:cNvPr id="7" name="Group 4">
            <a:extLst>
              <a:ext uri="{FF2B5EF4-FFF2-40B4-BE49-F238E27FC236}">
                <a16:creationId xmlns:a16="http://schemas.microsoft.com/office/drawing/2014/main" xmlns="" id="{7EF42482-609B-93E4-D704-880406111335}"/>
              </a:ext>
            </a:extLst>
          </p:cNvPr>
          <p:cNvGrpSpPr/>
          <p:nvPr userDrawn="1"/>
        </p:nvGrpSpPr>
        <p:grpSpPr>
          <a:xfrm>
            <a:off x="16973550" y="8972550"/>
            <a:ext cx="571500" cy="571500"/>
            <a:chOff x="0" y="0"/>
            <a:chExt cx="6350000" cy="6350000"/>
          </a:xfrm>
        </p:grpSpPr>
        <p:sp>
          <p:nvSpPr>
            <p:cNvPr id="8" name="Freeform 5">
              <a:extLst>
                <a:ext uri="{FF2B5EF4-FFF2-40B4-BE49-F238E27FC236}">
                  <a16:creationId xmlns:a16="http://schemas.microsoft.com/office/drawing/2014/main" xmlns="" id="{CBD3FA0C-1599-590D-A391-4B206632EA5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grpSp>
        <p:nvGrpSpPr>
          <p:cNvPr id="9" name="Group 6">
            <a:extLst>
              <a:ext uri="{FF2B5EF4-FFF2-40B4-BE49-F238E27FC236}">
                <a16:creationId xmlns:a16="http://schemas.microsoft.com/office/drawing/2014/main" xmlns="" id="{F872C901-C199-0F58-0F0C-FB12287CBCEA}"/>
              </a:ext>
            </a:extLst>
          </p:cNvPr>
          <p:cNvGrpSpPr/>
          <p:nvPr userDrawn="1"/>
        </p:nvGrpSpPr>
        <p:grpSpPr>
          <a:xfrm>
            <a:off x="-320056" y="604334"/>
            <a:ext cx="1348756" cy="1348756"/>
            <a:chOff x="0" y="0"/>
            <a:chExt cx="6350000" cy="6350000"/>
          </a:xfrm>
        </p:grpSpPr>
        <p:sp>
          <p:nvSpPr>
            <p:cNvPr id="10" name="Freeform 7">
              <a:extLst>
                <a:ext uri="{FF2B5EF4-FFF2-40B4-BE49-F238E27FC236}">
                  <a16:creationId xmlns:a16="http://schemas.microsoft.com/office/drawing/2014/main" xmlns="" id="{E8DD6B6D-45A3-80BB-049A-F9425F9E301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sp>
        <p:nvSpPr>
          <p:cNvPr id="12" name="Freeform 9">
            <a:extLst>
              <a:ext uri="{FF2B5EF4-FFF2-40B4-BE49-F238E27FC236}">
                <a16:creationId xmlns:a16="http://schemas.microsoft.com/office/drawing/2014/main" xmlns="" id="{9E074016-EA75-EE7A-BF68-78AE920974FE}"/>
              </a:ext>
            </a:extLst>
          </p:cNvPr>
          <p:cNvSpPr/>
          <p:nvPr userDrawn="1"/>
        </p:nvSpPr>
        <p:spPr>
          <a:xfrm rot="-152128">
            <a:off x="17458481" y="6618861"/>
            <a:ext cx="2085489" cy="2161129"/>
          </a:xfrm>
          <a:custGeom>
            <a:avLst/>
            <a:gdLst/>
            <a:ahLst/>
            <a:cxnLst/>
            <a:rect l="l" t="t" r="r" b="b"/>
            <a:pathLst>
              <a:path w="2085489" h="2161129">
                <a:moveTo>
                  <a:pt x="0" y="0"/>
                </a:moveTo>
                <a:lnTo>
                  <a:pt x="2085489" y="0"/>
                </a:lnTo>
                <a:lnTo>
                  <a:pt x="2085489" y="2161129"/>
                </a:lnTo>
                <a:lnTo>
                  <a:pt x="0" y="2161129"/>
                </a:lnTo>
                <a:lnTo>
                  <a:pt x="0" y="0"/>
                </a:lnTo>
                <a:close/>
              </a:path>
            </a:pathLst>
          </a:custGeom>
          <a:blipFill>
            <a:blip r:embed="rId4" cstate="print">
              <a:extLst>
                <a:ext uri="{96DAC541-7B7A-43D3-8B79-37D633B846F1}">
                  <asvg:svgBlip xmlns:asvg="http://schemas.microsoft.com/office/drawing/2016/SVG/main" xmlns="" r:embed="rId3"/>
                </a:ext>
              </a:extLst>
            </a:blip>
            <a:stretch>
              <a:fillRect/>
            </a:stretch>
          </a:blipFill>
        </p:spPr>
      </p:sp>
      <p:sp>
        <p:nvSpPr>
          <p:cNvPr id="13" name="Freeform 10">
            <a:extLst>
              <a:ext uri="{FF2B5EF4-FFF2-40B4-BE49-F238E27FC236}">
                <a16:creationId xmlns:a16="http://schemas.microsoft.com/office/drawing/2014/main" xmlns="" id="{69FCBABF-FD0A-66F5-AFC8-B34754C4E401}"/>
              </a:ext>
            </a:extLst>
          </p:cNvPr>
          <p:cNvSpPr/>
          <p:nvPr userDrawn="1"/>
        </p:nvSpPr>
        <p:spPr>
          <a:xfrm rot="-8251425">
            <a:off x="744888" y="-1480292"/>
            <a:ext cx="2535307" cy="2627261"/>
          </a:xfrm>
          <a:custGeom>
            <a:avLst/>
            <a:gdLst/>
            <a:ahLst/>
            <a:cxnLst/>
            <a:rect l="l" t="t" r="r" b="b"/>
            <a:pathLst>
              <a:path w="2535307" h="2627261">
                <a:moveTo>
                  <a:pt x="0" y="0"/>
                </a:moveTo>
                <a:lnTo>
                  <a:pt x="2535307" y="0"/>
                </a:lnTo>
                <a:lnTo>
                  <a:pt x="2535307" y="2627261"/>
                </a:lnTo>
                <a:lnTo>
                  <a:pt x="0" y="2627261"/>
                </a:lnTo>
                <a:lnTo>
                  <a:pt x="0" y="0"/>
                </a:lnTo>
                <a:close/>
              </a:path>
            </a:pathLst>
          </a:custGeom>
          <a:blipFill>
            <a:blip r:embed="rId5" cstate="print">
              <a:extLst>
                <a:ext uri="{96DAC541-7B7A-43D3-8B79-37D633B846F1}">
                  <asvg:svgBlip xmlns:asvg="http://schemas.microsoft.com/office/drawing/2016/SVG/main" xmlns="" r:embed="rId3"/>
                </a:ext>
              </a:extLst>
            </a:blip>
            <a:stretch>
              <a:fillRect/>
            </a:stretch>
          </a:blipFill>
        </p:spPr>
      </p:sp>
      <p:sp>
        <p:nvSpPr>
          <p:cNvPr id="14" name="TextBox 11">
            <a:extLst>
              <a:ext uri="{FF2B5EF4-FFF2-40B4-BE49-F238E27FC236}">
                <a16:creationId xmlns:a16="http://schemas.microsoft.com/office/drawing/2014/main" xmlns="" id="{F9E53ACE-DF75-5F2A-A58D-AAF5A3118AD4}"/>
              </a:ext>
            </a:extLst>
          </p:cNvPr>
          <p:cNvSpPr txBox="1"/>
          <p:nvPr userDrawn="1"/>
        </p:nvSpPr>
        <p:spPr>
          <a:xfrm>
            <a:off x="622033" y="1761397"/>
            <a:ext cx="17043935" cy="738664"/>
          </a:xfrm>
          <a:prstGeom prst="rect">
            <a:avLst/>
          </a:prstGeom>
        </p:spPr>
        <p:txBody>
          <a:bodyPr lIns="0" tIns="0" rIns="0" bIns="0" rtlCol="0" anchor="t">
            <a:spAutoFit/>
          </a:bodyPr>
          <a:lstStyle/>
          <a:p>
            <a:pPr algn="just">
              <a:lnSpc>
                <a:spcPct val="150000"/>
              </a:lnSpc>
              <a:spcAft>
                <a:spcPts val="800"/>
              </a:spcAft>
            </a:pPr>
            <a:r>
              <a:rPr lang="en-US" sz="3600" dirty="0">
                <a:solidFill>
                  <a:srgbClr val="04345C"/>
                </a:solidFill>
                <a:latin typeface="Glacial Indifference" panose="020B0604020202020204" charset="0"/>
                <a:ea typeface="Calibri" panose="020F0502020204030204" pitchFamily="34" charset="0"/>
                <a:cs typeface="Times New Roman" panose="02020603050405020304" pitchFamily="18" charset="0"/>
              </a:rPr>
              <a:t>In conclusion, …</a:t>
            </a:r>
            <a:endParaRPr lang="en-IN" sz="3600" dirty="0">
              <a:solidFill>
                <a:srgbClr val="04345C"/>
              </a:solidFill>
              <a:effectLst/>
              <a:latin typeface="Glacial Indifference" panose="020B060402020202020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xmlns="" id="{41A63113-764F-D051-35D5-BED60B34C9B2}"/>
              </a:ext>
            </a:extLst>
          </p:cNvPr>
          <p:cNvSpPr>
            <a:spLocks noGrp="1"/>
          </p:cNvSpPr>
          <p:nvPr>
            <p:ph type="title" hasCustomPrompt="1"/>
          </p:nvPr>
        </p:nvSpPr>
        <p:spPr>
          <a:xfrm>
            <a:off x="457200" y="274638"/>
            <a:ext cx="17373600" cy="1143000"/>
          </a:xfrm>
        </p:spPr>
        <p:txBody>
          <a:bodyPr/>
          <a:lstStyle>
            <a:lvl1pPr algn="ctr">
              <a:defRPr>
                <a:solidFill>
                  <a:srgbClr val="04345C"/>
                </a:solidFill>
              </a:defRPr>
            </a:lvl1pPr>
          </a:lstStyle>
          <a:p>
            <a:r>
              <a:rPr lang="en-US" dirty="0"/>
              <a:t>CLICK TO EDIT MASTER TITLE STYLE</a:t>
            </a:r>
            <a:endParaRPr lang="en-SG" dirty="0"/>
          </a:p>
        </p:txBody>
      </p:sp>
      <p:sp>
        <p:nvSpPr>
          <p:cNvPr id="4" name="Slide Number Placeholder 3">
            <a:extLst>
              <a:ext uri="{FF2B5EF4-FFF2-40B4-BE49-F238E27FC236}">
                <a16:creationId xmlns:a16="http://schemas.microsoft.com/office/drawing/2014/main" xmlns="" id="{26377229-5D6C-22DC-8647-ABACAFCB1D60}"/>
              </a:ext>
            </a:extLst>
          </p:cNvPr>
          <p:cNvSpPr>
            <a:spLocks noGrp="1"/>
          </p:cNvSpPr>
          <p:nvPr>
            <p:ph type="sldNum" sz="quarter" idx="11"/>
          </p:nvPr>
        </p:nvSpPr>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
        <p:nvSpPr>
          <p:cNvPr id="3" name="Footer Placeholder 2">
            <a:extLst>
              <a:ext uri="{FF2B5EF4-FFF2-40B4-BE49-F238E27FC236}">
                <a16:creationId xmlns:a16="http://schemas.microsoft.com/office/drawing/2014/main" xmlns="" id="{178E3EA5-3FE6-8B7C-334D-B9A319A68CB1}"/>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xmlns="" val="4259437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Custom Layout">
    <p:bg>
      <p:bgPr>
        <a:solidFill>
          <a:srgbClr val="6BD4CD"/>
        </a:solidFill>
        <a:effectLst/>
      </p:bgPr>
    </p:bg>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xmlns="" id="{1B934983-84A8-0615-15F7-4FA092367634}"/>
              </a:ext>
            </a:extLst>
          </p:cNvPr>
          <p:cNvSpPr/>
          <p:nvPr userDrawn="1"/>
        </p:nvSpPr>
        <p:spPr>
          <a:xfrm rot="1314425">
            <a:off x="11016941" y="2480588"/>
            <a:ext cx="9403949" cy="9745025"/>
          </a:xfrm>
          <a:custGeom>
            <a:avLst/>
            <a:gdLst/>
            <a:ahLst/>
            <a:cxnLst/>
            <a:rect l="l" t="t" r="r" b="b"/>
            <a:pathLst>
              <a:path w="9403949" h="9745025">
                <a:moveTo>
                  <a:pt x="0" y="0"/>
                </a:moveTo>
                <a:lnTo>
                  <a:pt x="9403950" y="0"/>
                </a:lnTo>
                <a:lnTo>
                  <a:pt x="9403950" y="9745025"/>
                </a:lnTo>
                <a:lnTo>
                  <a:pt x="0" y="9745025"/>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15" name="Freeform 3">
            <a:extLst>
              <a:ext uri="{FF2B5EF4-FFF2-40B4-BE49-F238E27FC236}">
                <a16:creationId xmlns:a16="http://schemas.microsoft.com/office/drawing/2014/main" xmlns="" id="{8B9BF55E-C07D-1FE3-353C-9F3462B8BB3B}"/>
              </a:ext>
            </a:extLst>
          </p:cNvPr>
          <p:cNvSpPr/>
          <p:nvPr userDrawn="1"/>
        </p:nvSpPr>
        <p:spPr>
          <a:xfrm rot="-10010836">
            <a:off x="-3311325" y="-3250085"/>
            <a:ext cx="9403949" cy="9745025"/>
          </a:xfrm>
          <a:custGeom>
            <a:avLst/>
            <a:gdLst/>
            <a:ahLst/>
            <a:cxnLst/>
            <a:rect l="l" t="t" r="r" b="b"/>
            <a:pathLst>
              <a:path w="9403949" h="9745025">
                <a:moveTo>
                  <a:pt x="0" y="0"/>
                </a:moveTo>
                <a:lnTo>
                  <a:pt x="9403950" y="0"/>
                </a:lnTo>
                <a:lnTo>
                  <a:pt x="9403950" y="9745025"/>
                </a:lnTo>
                <a:lnTo>
                  <a:pt x="0" y="9745025"/>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16" name="Freeform 4">
            <a:extLst>
              <a:ext uri="{FF2B5EF4-FFF2-40B4-BE49-F238E27FC236}">
                <a16:creationId xmlns:a16="http://schemas.microsoft.com/office/drawing/2014/main" xmlns="" id="{33C85937-7E4B-F9F7-0141-39D9A36D7C89}"/>
              </a:ext>
            </a:extLst>
          </p:cNvPr>
          <p:cNvSpPr/>
          <p:nvPr userDrawn="1"/>
        </p:nvSpPr>
        <p:spPr>
          <a:xfrm rot="-3343398">
            <a:off x="13743895" y="-2598699"/>
            <a:ext cx="6197943" cy="6422739"/>
          </a:xfrm>
          <a:custGeom>
            <a:avLst/>
            <a:gdLst/>
            <a:ahLst/>
            <a:cxnLst/>
            <a:rect l="l" t="t" r="r" b="b"/>
            <a:pathLst>
              <a:path w="6197943" h="6422739">
                <a:moveTo>
                  <a:pt x="0" y="0"/>
                </a:moveTo>
                <a:lnTo>
                  <a:pt x="6197942" y="0"/>
                </a:lnTo>
                <a:lnTo>
                  <a:pt x="6197942" y="6422738"/>
                </a:lnTo>
                <a:lnTo>
                  <a:pt x="0" y="6422738"/>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sp>
        <p:nvSpPr>
          <p:cNvPr id="17" name="Freeform 5">
            <a:extLst>
              <a:ext uri="{FF2B5EF4-FFF2-40B4-BE49-F238E27FC236}">
                <a16:creationId xmlns:a16="http://schemas.microsoft.com/office/drawing/2014/main" xmlns="" id="{432D40F7-73CB-C999-8D9E-3FB8EB5F0059}"/>
              </a:ext>
            </a:extLst>
          </p:cNvPr>
          <p:cNvSpPr/>
          <p:nvPr userDrawn="1"/>
        </p:nvSpPr>
        <p:spPr>
          <a:xfrm rot="7077988">
            <a:off x="-1639595" y="5792955"/>
            <a:ext cx="5037123" cy="5219817"/>
          </a:xfrm>
          <a:custGeom>
            <a:avLst/>
            <a:gdLst/>
            <a:ahLst/>
            <a:cxnLst/>
            <a:rect l="l" t="t" r="r" b="b"/>
            <a:pathLst>
              <a:path w="5037123" h="5219817">
                <a:moveTo>
                  <a:pt x="0" y="0"/>
                </a:moveTo>
                <a:lnTo>
                  <a:pt x="5037123" y="0"/>
                </a:lnTo>
                <a:lnTo>
                  <a:pt x="5037123" y="5219817"/>
                </a:lnTo>
                <a:lnTo>
                  <a:pt x="0" y="5219817"/>
                </a:lnTo>
                <a:lnTo>
                  <a:pt x="0" y="0"/>
                </a:lnTo>
                <a:close/>
              </a:path>
            </a:pathLst>
          </a:custGeom>
          <a:blipFill>
            <a:blip r:embed="rId2">
              <a:alphaModFix amt="9999"/>
              <a:extLst>
                <a:ext uri="{96DAC541-7B7A-43D3-8B79-37D633B846F1}">
                  <asvg:svgBlip xmlns:asvg="http://schemas.microsoft.com/office/drawing/2016/SVG/main" xmlns="" r:embed="rId3"/>
                </a:ext>
              </a:extLst>
            </a:blip>
            <a:stretch>
              <a:fillRect/>
            </a:stretch>
          </a:blipFill>
        </p:spPr>
      </p:sp>
      <p:grpSp>
        <p:nvGrpSpPr>
          <p:cNvPr id="18" name="Group 6">
            <a:extLst>
              <a:ext uri="{FF2B5EF4-FFF2-40B4-BE49-F238E27FC236}">
                <a16:creationId xmlns:a16="http://schemas.microsoft.com/office/drawing/2014/main" xmlns="" id="{35D2B970-C644-4866-DDA6-63FF5C33F13B}"/>
              </a:ext>
            </a:extLst>
          </p:cNvPr>
          <p:cNvGrpSpPr/>
          <p:nvPr userDrawn="1"/>
        </p:nvGrpSpPr>
        <p:grpSpPr>
          <a:xfrm>
            <a:off x="16973550" y="8972550"/>
            <a:ext cx="571500" cy="571500"/>
            <a:chOff x="0" y="0"/>
            <a:chExt cx="6350000" cy="6350000"/>
          </a:xfrm>
        </p:grpSpPr>
        <p:sp>
          <p:nvSpPr>
            <p:cNvPr id="19" name="Freeform 7">
              <a:extLst>
                <a:ext uri="{FF2B5EF4-FFF2-40B4-BE49-F238E27FC236}">
                  <a16:creationId xmlns:a16="http://schemas.microsoft.com/office/drawing/2014/main" xmlns="" id="{FDB3705A-33A4-369D-B62D-D1502B03BBE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grpSp>
        <p:nvGrpSpPr>
          <p:cNvPr id="20" name="Group 8">
            <a:extLst>
              <a:ext uri="{FF2B5EF4-FFF2-40B4-BE49-F238E27FC236}">
                <a16:creationId xmlns:a16="http://schemas.microsoft.com/office/drawing/2014/main" xmlns="" id="{F3FC5E47-FD66-B825-C590-9110C609D482}"/>
              </a:ext>
            </a:extLst>
          </p:cNvPr>
          <p:cNvGrpSpPr/>
          <p:nvPr userDrawn="1"/>
        </p:nvGrpSpPr>
        <p:grpSpPr>
          <a:xfrm>
            <a:off x="-320056" y="612670"/>
            <a:ext cx="1348756" cy="1348756"/>
            <a:chOff x="0" y="0"/>
            <a:chExt cx="6350000" cy="6350000"/>
          </a:xfrm>
        </p:grpSpPr>
        <p:sp>
          <p:nvSpPr>
            <p:cNvPr id="21" name="Freeform 9">
              <a:extLst>
                <a:ext uri="{FF2B5EF4-FFF2-40B4-BE49-F238E27FC236}">
                  <a16:creationId xmlns:a16="http://schemas.microsoft.com/office/drawing/2014/main" xmlns="" id="{32414A67-2BF2-CA18-5CA0-C4F9F551AEB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sp>
        <p:nvSpPr>
          <p:cNvPr id="22" name="Freeform 10">
            <a:extLst>
              <a:ext uri="{FF2B5EF4-FFF2-40B4-BE49-F238E27FC236}">
                <a16:creationId xmlns:a16="http://schemas.microsoft.com/office/drawing/2014/main" xmlns="" id="{8363DADE-AD6B-788C-3779-17D730179F7D}"/>
              </a:ext>
            </a:extLst>
          </p:cNvPr>
          <p:cNvSpPr/>
          <p:nvPr userDrawn="1"/>
        </p:nvSpPr>
        <p:spPr>
          <a:xfrm>
            <a:off x="4574167" y="5849063"/>
            <a:ext cx="643767" cy="669517"/>
          </a:xfrm>
          <a:custGeom>
            <a:avLst/>
            <a:gdLst/>
            <a:ahLst/>
            <a:cxnLst/>
            <a:rect l="l" t="t" r="r" b="b"/>
            <a:pathLst>
              <a:path w="643767" h="669517">
                <a:moveTo>
                  <a:pt x="0" y="0"/>
                </a:moveTo>
                <a:lnTo>
                  <a:pt x="643766" y="0"/>
                </a:lnTo>
                <a:lnTo>
                  <a:pt x="643766" y="669518"/>
                </a:lnTo>
                <a:lnTo>
                  <a:pt x="0" y="669518"/>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29" name="Freeform 17">
            <a:extLst>
              <a:ext uri="{FF2B5EF4-FFF2-40B4-BE49-F238E27FC236}">
                <a16:creationId xmlns:a16="http://schemas.microsoft.com/office/drawing/2014/main" xmlns="" id="{3F2AF88C-6032-0A9F-B2D6-BFE79E1BB9E2}"/>
              </a:ext>
            </a:extLst>
          </p:cNvPr>
          <p:cNvSpPr/>
          <p:nvPr userDrawn="1"/>
        </p:nvSpPr>
        <p:spPr>
          <a:xfrm rot="-2064611">
            <a:off x="17237823" y="7391689"/>
            <a:ext cx="1287179" cy="1333864"/>
          </a:xfrm>
          <a:custGeom>
            <a:avLst/>
            <a:gdLst/>
            <a:ahLst/>
            <a:cxnLst/>
            <a:rect l="l" t="t" r="r" b="b"/>
            <a:pathLst>
              <a:path w="1287179" h="1333864">
                <a:moveTo>
                  <a:pt x="0" y="0"/>
                </a:moveTo>
                <a:lnTo>
                  <a:pt x="1287179" y="0"/>
                </a:lnTo>
                <a:lnTo>
                  <a:pt x="1287179" y="1333864"/>
                </a:lnTo>
                <a:lnTo>
                  <a:pt x="0" y="1333864"/>
                </a:lnTo>
                <a:lnTo>
                  <a:pt x="0" y="0"/>
                </a:lnTo>
                <a:close/>
              </a:path>
            </a:pathLst>
          </a:custGeom>
          <a:blipFill>
            <a:blip r:embed="rId6" cstate="print">
              <a:extLst>
                <a:ext uri="{96DAC541-7B7A-43D3-8B79-37D633B846F1}">
                  <asvg:svgBlip xmlns:asvg="http://schemas.microsoft.com/office/drawing/2016/SVG/main" xmlns="" r:embed="rId3"/>
                </a:ext>
              </a:extLst>
            </a:blip>
            <a:stretch>
              <a:fillRect/>
            </a:stretch>
          </a:blipFill>
        </p:spPr>
      </p:sp>
      <p:sp>
        <p:nvSpPr>
          <p:cNvPr id="43" name="Slide Number Placeholder 3">
            <a:extLst>
              <a:ext uri="{FF2B5EF4-FFF2-40B4-BE49-F238E27FC236}">
                <a16:creationId xmlns:a16="http://schemas.microsoft.com/office/drawing/2014/main" xmlns="" id="{B7849A54-CB38-B4ED-F978-1B90C8E1B3B4}"/>
              </a:ext>
            </a:extLst>
          </p:cNvPr>
          <p:cNvSpPr>
            <a:spLocks noGrp="1"/>
          </p:cNvSpPr>
          <p:nvPr>
            <p:ph type="sldNum" sz="quarter" idx="11"/>
          </p:nvPr>
        </p:nvSpPr>
        <p:spPr>
          <a:xfrm>
            <a:off x="14239672" y="9683287"/>
            <a:ext cx="2133600" cy="365125"/>
          </a:xfrm>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
        <p:nvSpPr>
          <p:cNvPr id="44" name="Footer Placeholder 2">
            <a:extLst>
              <a:ext uri="{FF2B5EF4-FFF2-40B4-BE49-F238E27FC236}">
                <a16:creationId xmlns:a16="http://schemas.microsoft.com/office/drawing/2014/main" xmlns="" id="{C02CDA5C-ECCC-AC4E-97D5-74D00ADDCE79}"/>
              </a:ext>
            </a:extLst>
          </p:cNvPr>
          <p:cNvSpPr>
            <a:spLocks noGrp="1"/>
          </p:cNvSpPr>
          <p:nvPr>
            <p:ph type="ftr" sz="quarter" idx="10"/>
          </p:nvPr>
        </p:nvSpPr>
        <p:spPr>
          <a:xfrm>
            <a:off x="437745" y="9683287"/>
            <a:ext cx="13583055" cy="365125"/>
          </a:xfrm>
        </p:spPr>
        <p:txBody>
          <a:bodyPr/>
          <a:lstStyle/>
          <a:p>
            <a:endParaRPr lang="en-US" dirty="0"/>
          </a:p>
        </p:txBody>
      </p:sp>
      <p:sp>
        <p:nvSpPr>
          <p:cNvPr id="45" name="Title 1">
            <a:extLst>
              <a:ext uri="{FF2B5EF4-FFF2-40B4-BE49-F238E27FC236}">
                <a16:creationId xmlns:a16="http://schemas.microsoft.com/office/drawing/2014/main" xmlns="" id="{76318361-58FF-1B00-34DE-08B2213CA440}"/>
              </a:ext>
            </a:extLst>
          </p:cNvPr>
          <p:cNvSpPr>
            <a:spLocks noGrp="1"/>
          </p:cNvSpPr>
          <p:nvPr>
            <p:ph type="title" hasCustomPrompt="1"/>
          </p:nvPr>
        </p:nvSpPr>
        <p:spPr>
          <a:xfrm>
            <a:off x="1028700" y="144048"/>
            <a:ext cx="15925800" cy="1143000"/>
          </a:xfrm>
        </p:spPr>
        <p:txBody>
          <a:bodyPr/>
          <a:lstStyle>
            <a:lvl1pPr>
              <a:defRPr>
                <a:solidFill>
                  <a:srgbClr val="04345C"/>
                </a:solidFill>
              </a:defRPr>
            </a:lvl1pPr>
          </a:lstStyle>
          <a:p>
            <a:r>
              <a:rPr lang="en-US" dirty="0"/>
              <a:t>CLICK TO EDIT MASTER TITLE STYLE</a:t>
            </a:r>
            <a:endParaRPr lang="en-SG" dirty="0"/>
          </a:p>
        </p:txBody>
      </p:sp>
    </p:spTree>
    <p:extLst>
      <p:ext uri="{BB962C8B-B14F-4D97-AF65-F5344CB8AC3E}">
        <p14:creationId xmlns:p14="http://schemas.microsoft.com/office/powerpoint/2010/main" xmlns="" val="394349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xmlns="" id="{B681DBE2-DF3C-2F7C-AC1C-120618021A27}"/>
              </a:ext>
            </a:extLst>
          </p:cNvPr>
          <p:cNvSpPr/>
          <p:nvPr userDrawn="1"/>
        </p:nvSpPr>
        <p:spPr>
          <a:xfrm rot="6087273">
            <a:off x="16499100" y="4419465"/>
            <a:ext cx="6599197" cy="6838546"/>
          </a:xfrm>
          <a:custGeom>
            <a:avLst/>
            <a:gdLst/>
            <a:ahLst/>
            <a:cxnLst/>
            <a:rect l="l" t="t" r="r" b="b"/>
            <a:pathLst>
              <a:path w="6599197" h="6838546">
                <a:moveTo>
                  <a:pt x="0" y="0"/>
                </a:moveTo>
                <a:lnTo>
                  <a:pt x="6599196" y="0"/>
                </a:lnTo>
                <a:lnTo>
                  <a:pt x="6599196" y="6838546"/>
                </a:lnTo>
                <a:lnTo>
                  <a:pt x="0" y="6838546"/>
                </a:lnTo>
                <a:lnTo>
                  <a:pt x="0" y="0"/>
                </a:lnTo>
                <a:close/>
              </a:path>
            </a:pathLst>
          </a:custGeom>
          <a:blipFill>
            <a:blip r:embed="rId20">
              <a:alphaModFix amt="19999"/>
              <a:extLst>
                <a:ext uri="{96DAC541-7B7A-43D3-8B79-37D633B846F1}">
                  <asvg:svgBlip xmlns:asvg="http://schemas.microsoft.com/office/drawing/2016/SVG/main" xmlns="" r:embed="rId21"/>
                </a:ext>
              </a:extLst>
            </a:blip>
            <a:stretch>
              <a:fillRect/>
            </a:stretch>
          </a:blipFill>
        </p:spPr>
        <p:txBody>
          <a:bodyPr/>
          <a:lstStyle/>
          <a:p>
            <a:endParaRPr lang="en-SG" dirty="0"/>
          </a:p>
        </p:txBody>
      </p:sp>
      <p:sp>
        <p:nvSpPr>
          <p:cNvPr id="17" name="Freeform 2">
            <a:extLst>
              <a:ext uri="{FF2B5EF4-FFF2-40B4-BE49-F238E27FC236}">
                <a16:creationId xmlns:a16="http://schemas.microsoft.com/office/drawing/2014/main" xmlns="" id="{55EF11E3-D671-1CAF-2189-5736A810CB8D}"/>
              </a:ext>
            </a:extLst>
          </p:cNvPr>
          <p:cNvSpPr/>
          <p:nvPr userDrawn="1"/>
        </p:nvSpPr>
        <p:spPr>
          <a:xfrm rot="9986250">
            <a:off x="-4102298" y="-524776"/>
            <a:ext cx="8880774" cy="9202874"/>
          </a:xfrm>
          <a:custGeom>
            <a:avLst/>
            <a:gdLst/>
            <a:ahLst/>
            <a:cxnLst/>
            <a:rect l="l" t="t" r="r" b="b"/>
            <a:pathLst>
              <a:path w="8880774" h="9202874">
                <a:moveTo>
                  <a:pt x="0" y="0"/>
                </a:moveTo>
                <a:lnTo>
                  <a:pt x="8880774" y="0"/>
                </a:lnTo>
                <a:lnTo>
                  <a:pt x="8880774" y="9202875"/>
                </a:lnTo>
                <a:lnTo>
                  <a:pt x="0" y="9202875"/>
                </a:lnTo>
                <a:lnTo>
                  <a:pt x="0" y="0"/>
                </a:lnTo>
                <a:close/>
              </a:path>
            </a:pathLst>
          </a:custGeom>
          <a:blipFill>
            <a:blip r:embed="rId20">
              <a:alphaModFix amt="19999"/>
              <a:extLst>
                <a:ext uri="{96DAC541-7B7A-43D3-8B79-37D633B846F1}">
                  <asvg:svgBlip xmlns:asvg="http://schemas.microsoft.com/office/drawing/2016/SVG/main" xmlns="" r:embed="rId21"/>
                </a:ext>
              </a:extLst>
            </a:blip>
            <a:stretch>
              <a:fillRect/>
            </a:stretch>
          </a:blipFill>
        </p:spPr>
      </p:sp>
      <p:sp>
        <p:nvSpPr>
          <p:cNvPr id="16" name="Freeform 11">
            <a:extLst>
              <a:ext uri="{FF2B5EF4-FFF2-40B4-BE49-F238E27FC236}">
                <a16:creationId xmlns:a16="http://schemas.microsoft.com/office/drawing/2014/main" xmlns="" id="{ACBB14AD-0961-ED18-327C-E0C97DF01A73}"/>
              </a:ext>
            </a:extLst>
          </p:cNvPr>
          <p:cNvSpPr/>
          <p:nvPr userDrawn="1"/>
        </p:nvSpPr>
        <p:spPr>
          <a:xfrm rot="-8234702">
            <a:off x="-900014" y="737071"/>
            <a:ext cx="2628319" cy="2723647"/>
          </a:xfrm>
          <a:custGeom>
            <a:avLst/>
            <a:gdLst/>
            <a:ahLst/>
            <a:cxnLst/>
            <a:rect l="l" t="t" r="r" b="b"/>
            <a:pathLst>
              <a:path w="2628319" h="2723647">
                <a:moveTo>
                  <a:pt x="0" y="0"/>
                </a:moveTo>
                <a:lnTo>
                  <a:pt x="2628319" y="0"/>
                </a:lnTo>
                <a:lnTo>
                  <a:pt x="2628319" y="2723647"/>
                </a:lnTo>
                <a:lnTo>
                  <a:pt x="0" y="2723647"/>
                </a:lnTo>
                <a:lnTo>
                  <a:pt x="0" y="0"/>
                </a:lnTo>
                <a:close/>
              </a:path>
            </a:pathLst>
          </a:custGeom>
          <a:blipFill>
            <a:blip r:embed="rId22" cstate="print">
              <a:extLst>
                <a:ext uri="{96DAC541-7B7A-43D3-8B79-37D633B846F1}">
                  <asvg:svgBlip xmlns:asvg="http://schemas.microsoft.com/office/drawing/2016/SVG/main" xmlns="" r:embed="rId23"/>
                </a:ext>
              </a:extLst>
            </a:blip>
            <a:stretch>
              <a:fillRect/>
            </a:stretch>
          </a:blipFill>
        </p:spPr>
      </p:sp>
      <p:sp>
        <p:nvSpPr>
          <p:cNvPr id="2" name="Title Placeholder 1"/>
          <p:cNvSpPr>
            <a:spLocks noGrp="1"/>
          </p:cNvSpPr>
          <p:nvPr>
            <p:ph type="title"/>
          </p:nvPr>
        </p:nvSpPr>
        <p:spPr>
          <a:xfrm>
            <a:off x="457200" y="274638"/>
            <a:ext cx="15925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15925800" cy="782583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37745" y="9683287"/>
            <a:ext cx="1358305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4239672" y="9683287"/>
            <a:ext cx="2133600" cy="365125"/>
          </a:xfrm>
          <a:prstGeom prst="rect">
            <a:avLst/>
          </a:prstGeom>
        </p:spPr>
        <p:txBody>
          <a:bodyPr vert="horz" lIns="91440" tIns="45720" rIns="91440" bIns="45720" rtlCol="0" anchor="ctr"/>
          <a:lstStyle>
            <a:lvl1pPr algn="r">
              <a:defRPr sz="1600" b="1">
                <a:solidFill>
                  <a:srgbClr val="6BD4CD"/>
                </a:solidFill>
              </a:defRPr>
            </a:lvl1pPr>
          </a:lstStyle>
          <a:p>
            <a:r>
              <a:rPr lang="en-US" dirty="0"/>
              <a:t>Slide - </a:t>
            </a:r>
            <a:fld id="{B6F15528-21DE-4FAA-801E-634DDDAF4B2B}" type="slidenum">
              <a:rPr lang="en-US" smtClean="0"/>
              <a:pPr/>
              <a:t>‹#›</a:t>
            </a:fld>
            <a:endParaRPr lang="en-US" dirty="0"/>
          </a:p>
        </p:txBody>
      </p:sp>
      <p:sp>
        <p:nvSpPr>
          <p:cNvPr id="13" name="TextBox 8">
            <a:extLst>
              <a:ext uri="{FF2B5EF4-FFF2-40B4-BE49-F238E27FC236}">
                <a16:creationId xmlns:a16="http://schemas.microsoft.com/office/drawing/2014/main" xmlns="" id="{901DA87C-CD35-4138-EF46-CE7116C44148}"/>
              </a:ext>
            </a:extLst>
          </p:cNvPr>
          <p:cNvSpPr txBox="1"/>
          <p:nvPr userDrawn="1"/>
        </p:nvSpPr>
        <p:spPr>
          <a:xfrm>
            <a:off x="414146" y="6936961"/>
            <a:ext cx="7115133" cy="474489"/>
          </a:xfrm>
          <a:prstGeom prst="rect">
            <a:avLst/>
          </a:prstGeom>
        </p:spPr>
        <p:txBody>
          <a:bodyPr lIns="0" tIns="0" rIns="0" bIns="0" rtlCol="0" anchor="t">
            <a:spAutoFit/>
          </a:bodyPr>
          <a:lstStyle/>
          <a:p>
            <a:pPr>
              <a:lnSpc>
                <a:spcPts val="3730"/>
              </a:lnSpc>
              <a:spcBef>
                <a:spcPct val="0"/>
              </a:spcBef>
            </a:pPr>
            <a:endParaRPr lang="en-US" sz="3108" spc="310" dirty="0">
              <a:solidFill>
                <a:srgbClr val="FFFFFF"/>
              </a:solidFill>
              <a:latin typeface="Glacial Indifference"/>
            </a:endParaRPr>
          </a:p>
        </p:txBody>
      </p:sp>
      <p:sp>
        <p:nvSpPr>
          <p:cNvPr id="14" name="TextBox 9">
            <a:extLst>
              <a:ext uri="{FF2B5EF4-FFF2-40B4-BE49-F238E27FC236}">
                <a16:creationId xmlns:a16="http://schemas.microsoft.com/office/drawing/2014/main" xmlns="" id="{B239DAE7-ECF7-5E67-FECF-67EE10085C92}"/>
              </a:ext>
            </a:extLst>
          </p:cNvPr>
          <p:cNvSpPr txBox="1"/>
          <p:nvPr userDrawn="1"/>
        </p:nvSpPr>
        <p:spPr>
          <a:xfrm>
            <a:off x="9364624" y="6936961"/>
            <a:ext cx="8180426" cy="699615"/>
          </a:xfrm>
          <a:prstGeom prst="rect">
            <a:avLst/>
          </a:prstGeom>
        </p:spPr>
        <p:txBody>
          <a:bodyPr lIns="0" tIns="0" rIns="0" bIns="0" rtlCol="0" anchor="t">
            <a:spAutoFit/>
          </a:bodyPr>
          <a:lstStyle/>
          <a:p>
            <a:pPr algn="ctr">
              <a:lnSpc>
                <a:spcPts val="5667"/>
              </a:lnSpc>
              <a:spcBef>
                <a:spcPct val="0"/>
              </a:spcBef>
            </a:pPr>
            <a:endParaRPr lang="en-US" sz="4722" spc="472" dirty="0">
              <a:solidFill>
                <a:srgbClr val="FFFFFF"/>
              </a:solidFill>
              <a:latin typeface="Glacial Indifference"/>
            </a:endParaRPr>
          </a:p>
        </p:txBody>
      </p:sp>
      <p:sp>
        <p:nvSpPr>
          <p:cNvPr id="18" name="Freeform 3">
            <a:extLst>
              <a:ext uri="{FF2B5EF4-FFF2-40B4-BE49-F238E27FC236}">
                <a16:creationId xmlns:a16="http://schemas.microsoft.com/office/drawing/2014/main" xmlns="" id="{694B5BC3-71FC-7ACF-CA41-901A0AA8900D}"/>
              </a:ext>
            </a:extLst>
          </p:cNvPr>
          <p:cNvSpPr/>
          <p:nvPr userDrawn="1"/>
        </p:nvSpPr>
        <p:spPr>
          <a:xfrm rot="5375633">
            <a:off x="-489467" y="7372231"/>
            <a:ext cx="4693285" cy="4863507"/>
          </a:xfrm>
          <a:custGeom>
            <a:avLst/>
            <a:gdLst/>
            <a:ahLst/>
            <a:cxnLst/>
            <a:rect l="l" t="t" r="r" b="b"/>
            <a:pathLst>
              <a:path w="4693285" h="4863507">
                <a:moveTo>
                  <a:pt x="0" y="0"/>
                </a:moveTo>
                <a:lnTo>
                  <a:pt x="4693284" y="0"/>
                </a:lnTo>
                <a:lnTo>
                  <a:pt x="4693284" y="4863507"/>
                </a:lnTo>
                <a:lnTo>
                  <a:pt x="0" y="4863507"/>
                </a:lnTo>
                <a:lnTo>
                  <a:pt x="0" y="0"/>
                </a:lnTo>
                <a:close/>
              </a:path>
            </a:pathLst>
          </a:custGeom>
          <a:blipFill>
            <a:blip r:embed="rId20">
              <a:alphaModFix amt="19999"/>
              <a:extLst>
                <a:ext uri="{96DAC541-7B7A-43D3-8B79-37D633B846F1}">
                  <asvg:svgBlip xmlns:asvg="http://schemas.microsoft.com/office/drawing/2016/SVG/main" xmlns="" r:embed="rId21"/>
                </a:ext>
              </a:extLst>
            </a:blip>
            <a:stretch>
              <a:fillRect/>
            </a:stretch>
          </a:blipFill>
        </p:spPr>
      </p:sp>
      <p:sp>
        <p:nvSpPr>
          <p:cNvPr id="20" name="Freeform 5">
            <a:extLst>
              <a:ext uri="{FF2B5EF4-FFF2-40B4-BE49-F238E27FC236}">
                <a16:creationId xmlns:a16="http://schemas.microsoft.com/office/drawing/2014/main" xmlns="" id="{98DADDC6-C070-924D-CD3A-C762A1BCAA34}"/>
              </a:ext>
            </a:extLst>
          </p:cNvPr>
          <p:cNvSpPr/>
          <p:nvPr userDrawn="1"/>
        </p:nvSpPr>
        <p:spPr>
          <a:xfrm rot="-4420793">
            <a:off x="10604897" y="-4495251"/>
            <a:ext cx="9951332" cy="10312261"/>
          </a:xfrm>
          <a:custGeom>
            <a:avLst/>
            <a:gdLst/>
            <a:ahLst/>
            <a:cxnLst/>
            <a:rect l="l" t="t" r="r" b="b"/>
            <a:pathLst>
              <a:path w="9951332" h="10312261">
                <a:moveTo>
                  <a:pt x="0" y="0"/>
                </a:moveTo>
                <a:lnTo>
                  <a:pt x="9951332" y="0"/>
                </a:lnTo>
                <a:lnTo>
                  <a:pt x="9951332" y="10312261"/>
                </a:lnTo>
                <a:lnTo>
                  <a:pt x="0" y="10312261"/>
                </a:lnTo>
                <a:lnTo>
                  <a:pt x="0" y="0"/>
                </a:lnTo>
                <a:close/>
              </a:path>
            </a:pathLst>
          </a:custGeom>
          <a:blipFill>
            <a:blip r:embed="rId20">
              <a:alphaModFix amt="19999"/>
              <a:extLst>
                <a:ext uri="{96DAC541-7B7A-43D3-8B79-37D633B846F1}">
                  <asvg:svgBlip xmlns:asvg="http://schemas.microsoft.com/office/drawing/2016/SVG/main" xmlns="" r:embed="rId21"/>
                </a:ext>
              </a:extLst>
            </a:blip>
            <a:stretch>
              <a:fillRect/>
            </a:stretch>
          </a:blipFill>
        </p:spPr>
      </p:sp>
      <p:grpSp>
        <p:nvGrpSpPr>
          <p:cNvPr id="21" name="Group 6">
            <a:extLst>
              <a:ext uri="{FF2B5EF4-FFF2-40B4-BE49-F238E27FC236}">
                <a16:creationId xmlns:a16="http://schemas.microsoft.com/office/drawing/2014/main" xmlns="" id="{100AA18F-FEA8-982F-EE97-C6A256A34164}"/>
              </a:ext>
            </a:extLst>
          </p:cNvPr>
          <p:cNvGrpSpPr/>
          <p:nvPr userDrawn="1"/>
        </p:nvGrpSpPr>
        <p:grpSpPr>
          <a:xfrm>
            <a:off x="52339" y="9518234"/>
            <a:ext cx="571500" cy="571500"/>
            <a:chOff x="0" y="0"/>
            <a:chExt cx="6350000" cy="6350000"/>
          </a:xfrm>
        </p:grpSpPr>
        <p:sp>
          <p:nvSpPr>
            <p:cNvPr id="22" name="Freeform 7">
              <a:extLst>
                <a:ext uri="{FF2B5EF4-FFF2-40B4-BE49-F238E27FC236}">
                  <a16:creationId xmlns:a16="http://schemas.microsoft.com/office/drawing/2014/main" xmlns="" id="{0FEA7EFA-F0F8-0875-04D5-C231EA4B5C3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23" name="Freeform 11">
            <a:extLst>
              <a:ext uri="{FF2B5EF4-FFF2-40B4-BE49-F238E27FC236}">
                <a16:creationId xmlns:a16="http://schemas.microsoft.com/office/drawing/2014/main" xmlns="" id="{494EFA89-757C-7E45-9161-5EC3C024543C}"/>
              </a:ext>
            </a:extLst>
          </p:cNvPr>
          <p:cNvSpPr/>
          <p:nvPr userDrawn="1"/>
        </p:nvSpPr>
        <p:spPr>
          <a:xfrm rot="-2059948">
            <a:off x="16604155" y="-438298"/>
            <a:ext cx="2350917" cy="2436183"/>
          </a:xfrm>
          <a:custGeom>
            <a:avLst/>
            <a:gdLst/>
            <a:ahLst/>
            <a:cxnLst/>
            <a:rect l="l" t="t" r="r" b="b"/>
            <a:pathLst>
              <a:path w="2350917" h="2436183">
                <a:moveTo>
                  <a:pt x="0" y="0"/>
                </a:moveTo>
                <a:lnTo>
                  <a:pt x="2350917" y="0"/>
                </a:lnTo>
                <a:lnTo>
                  <a:pt x="2350917" y="2436183"/>
                </a:lnTo>
                <a:lnTo>
                  <a:pt x="0" y="2436183"/>
                </a:lnTo>
                <a:lnTo>
                  <a:pt x="0" y="0"/>
                </a:lnTo>
                <a:close/>
              </a:path>
            </a:pathLst>
          </a:custGeom>
          <a:blipFill>
            <a:blip r:embed="rId24" cstate="print">
              <a:extLst>
                <a:ext uri="{96DAC541-7B7A-43D3-8B79-37D633B846F1}">
                  <asvg:svgBlip xmlns:asvg="http://schemas.microsoft.com/office/drawing/2016/SVG/main" xmlns="" r:embed="rId21"/>
                </a:ext>
              </a:extLst>
            </a:blip>
            <a:stretch>
              <a:fillRect/>
            </a:stretch>
          </a:blipFill>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66"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Lst>
  <p:hf hdr="0" ftr="0" dt="0"/>
  <p:txStyles>
    <p:titleStyle>
      <a:lvl1pPr algn="l" defTabSz="914400" rtl="0" eaLnBrk="1" latinLnBrk="0" hangingPunct="1">
        <a:spcBef>
          <a:spcPct val="0"/>
        </a:spcBef>
        <a:buNone/>
        <a:defRPr sz="5400" kern="1200">
          <a:solidFill>
            <a:srgbClr val="6BD4CD"/>
          </a:solidFill>
          <a:latin typeface="Glacial Indifference Bold" panose="020B060402020202020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4000" kern="1200">
          <a:solidFill>
            <a:schemeClr val="bg1"/>
          </a:solidFill>
          <a:latin typeface="Glacial Indifference" panose="020B0604020202020204" charset="0"/>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bg1"/>
          </a:solidFill>
          <a:latin typeface="Glacial Indifference" panose="020B060402020202020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lacial Indifference" panose="020B060402020202020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lacial Indifference" panose="020B060402020202020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Glacial Indifference" panose="020B060402020202020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Ssundaram743/mini-project.git"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openclipart.org/detail/159643/thank-you-pinned-by-juliobahar"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ADB4D5F-894C-8B37-4A6B-3D307E8DDA39}"/>
              </a:ext>
            </a:extLst>
          </p:cNvPr>
          <p:cNvPicPr>
            <a:picLocks noChangeAspect="1"/>
          </p:cNvPicPr>
          <p:nvPr/>
        </p:nvPicPr>
        <p:blipFill>
          <a:blip r:embed="rId2"/>
          <a:stretch>
            <a:fillRect/>
          </a:stretch>
        </p:blipFill>
        <p:spPr>
          <a:xfrm>
            <a:off x="13563600" y="266700"/>
            <a:ext cx="4372585" cy="1228896"/>
          </a:xfrm>
          <a:prstGeom prst="rect">
            <a:avLst/>
          </a:prstGeom>
          <a:ln>
            <a:solidFill>
              <a:srgbClr val="0C4DA2"/>
            </a:solidFill>
          </a:ln>
          <a:effectLst>
            <a:glow rad="228600">
              <a:schemeClr val="tx2">
                <a:alpha val="57000"/>
              </a:schemeClr>
            </a:glow>
          </a:effectLst>
        </p:spPr>
      </p:pic>
      <p:sp>
        <p:nvSpPr>
          <p:cNvPr id="5" name="Rectangle 4">
            <a:extLst>
              <a:ext uri="{FF2B5EF4-FFF2-40B4-BE49-F238E27FC236}">
                <a16:creationId xmlns:a16="http://schemas.microsoft.com/office/drawing/2014/main" xmlns="" id="{93B0EABA-9061-ADA4-2756-397590CD7F3F}"/>
              </a:ext>
            </a:extLst>
          </p:cNvPr>
          <p:cNvSpPr/>
          <p:nvPr/>
        </p:nvSpPr>
        <p:spPr>
          <a:xfrm>
            <a:off x="2857500" y="1743171"/>
            <a:ext cx="12572999" cy="8271880"/>
          </a:xfrm>
          <a:prstGeom prst="rect">
            <a:avLst/>
          </a:prstGeom>
        </p:spPr>
        <p:txBody>
          <a:bodyPr wrap="square">
            <a:spAutoFit/>
          </a:bodyPr>
          <a:lstStyle/>
          <a:p>
            <a:pPr marL="887095" marR="762000" algn="ctr">
              <a:lnSpc>
                <a:spcPct val="107000"/>
              </a:lnSpc>
              <a:spcBef>
                <a:spcPts val="935"/>
              </a:spcBef>
              <a:spcAft>
                <a:spcPts val="800"/>
              </a:spcAft>
            </a:pPr>
            <a:r>
              <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rPr>
              <a:t>DIRECTORATE OF ONLINE EDUCATION</a:t>
            </a:r>
          </a:p>
          <a:p>
            <a:pPr marL="903605" marR="762000" algn="ctr">
              <a:lnSpc>
                <a:spcPct val="115000"/>
              </a:lnSpc>
              <a:spcBef>
                <a:spcPts val="10"/>
              </a:spcBef>
              <a:spcAft>
                <a:spcPts val="800"/>
              </a:spcAft>
            </a:pPr>
            <a:r>
              <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rPr>
              <a:t>SRM INSTITUTE OF SCIENCE AND TECHNOLOGY </a:t>
            </a:r>
          </a:p>
          <a:p>
            <a:pPr marL="903605" marR="762000" algn="ctr">
              <a:lnSpc>
                <a:spcPct val="115000"/>
              </a:lnSpc>
              <a:spcBef>
                <a:spcPts val="10"/>
              </a:spcBef>
              <a:spcAft>
                <a:spcPts val="800"/>
              </a:spcAft>
            </a:pPr>
            <a:r>
              <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rPr>
              <a:t>KATTANKULATHUR- 603 203</a:t>
            </a:r>
          </a:p>
          <a:p>
            <a:pPr algn="ctr">
              <a:lnSpc>
                <a:spcPct val="107000"/>
              </a:lnSpc>
              <a:spcBef>
                <a:spcPts val="200"/>
              </a:spcBef>
              <a:spcAft>
                <a:spcPts val="790"/>
              </a:spcAft>
            </a:pPr>
            <a:endParaRPr lang="en-US" sz="3600" dirty="0">
              <a:solidFill>
                <a:schemeClr val="dk1"/>
              </a:solidFill>
              <a:latin typeface="Roboto Slab"/>
              <a:ea typeface="Roboto Slab"/>
              <a:cs typeface="Roboto Slab"/>
              <a:sym typeface="Roboto Slab"/>
            </a:endParaRPr>
          </a:p>
          <a:p>
            <a:pPr algn="ctr">
              <a:lnSpc>
                <a:spcPct val="107000"/>
              </a:lnSpc>
              <a:spcBef>
                <a:spcPts val="200"/>
              </a:spcBef>
              <a:spcAft>
                <a:spcPts val="790"/>
              </a:spcAft>
            </a:pPr>
            <a:r>
              <a:rPr lang="en-US" sz="3200" b="1" dirty="0">
                <a:solidFill>
                  <a:srgbClr val="6BD4CD"/>
                </a:solidFill>
                <a:ea typeface="Roboto Slab"/>
                <a:cs typeface="Roboto Slab"/>
                <a:sym typeface="Roboto Slab"/>
              </a:rPr>
              <a:t>B</a:t>
            </a:r>
            <a:r>
              <a:rPr lang="en-US" sz="3200" b="1" dirty="0" smtClean="0">
                <a:solidFill>
                  <a:srgbClr val="6BD4CD"/>
                </a:solidFill>
                <a:ea typeface="Roboto Slab"/>
                <a:cs typeface="Roboto Slab"/>
                <a:sym typeface="Roboto Slab"/>
              </a:rPr>
              <a:t>CA III </a:t>
            </a:r>
            <a:r>
              <a:rPr lang="en-US" sz="3200" b="1" dirty="0">
                <a:solidFill>
                  <a:srgbClr val="6BD4CD"/>
                </a:solidFill>
                <a:ea typeface="Roboto Slab"/>
                <a:cs typeface="Roboto Slab"/>
                <a:sym typeface="Roboto Slab"/>
              </a:rPr>
              <a:t>SEM</a:t>
            </a:r>
          </a:p>
          <a:p>
            <a:pPr algn="ctr">
              <a:lnSpc>
                <a:spcPct val="107000"/>
              </a:lnSpc>
              <a:spcBef>
                <a:spcPts val="200"/>
              </a:spcBef>
              <a:spcAft>
                <a:spcPts val="790"/>
              </a:spcAft>
            </a:pPr>
            <a:r>
              <a:rPr lang="en-US" sz="3200" b="1" dirty="0" smtClean="0">
                <a:solidFill>
                  <a:srgbClr val="6BD4CD"/>
                </a:solidFill>
                <a:ea typeface="Roboto Slab"/>
                <a:cs typeface="Roboto Slab"/>
                <a:sym typeface="Roboto Slab"/>
              </a:rPr>
              <a:t>PROJECT </a:t>
            </a:r>
            <a:endParaRPr lang="en-US" sz="3200" b="1" dirty="0">
              <a:solidFill>
                <a:srgbClr val="6BD4CD"/>
              </a:solidFill>
              <a:ea typeface="Roboto Slab"/>
              <a:cs typeface="Roboto Slab"/>
              <a:sym typeface="Roboto Slab"/>
            </a:endParaRPr>
          </a:p>
          <a:p>
            <a:pPr algn="ctr">
              <a:lnSpc>
                <a:spcPct val="107000"/>
              </a:lnSpc>
              <a:spcBef>
                <a:spcPts val="200"/>
              </a:spcBef>
              <a:spcAft>
                <a:spcPts val="790"/>
              </a:spcAft>
            </a:pPr>
            <a:r>
              <a:rPr lang="en-US" sz="3200" b="1" dirty="0">
                <a:solidFill>
                  <a:srgbClr val="6BD4CD"/>
                </a:solidFill>
                <a:ea typeface="Roboto Slab"/>
                <a:cs typeface="Roboto Slab"/>
                <a:sym typeface="Roboto Slab"/>
              </a:rPr>
              <a:t>December 2024 </a:t>
            </a:r>
          </a:p>
          <a:p>
            <a:pPr algn="ctr">
              <a:lnSpc>
                <a:spcPct val="107000"/>
              </a:lnSpc>
              <a:spcBef>
                <a:spcPts val="200"/>
              </a:spcBef>
              <a:spcAft>
                <a:spcPts val="790"/>
              </a:spcAft>
            </a:pPr>
            <a:endParaRPr lang="en-US" sz="3600" dirty="0">
              <a:solidFill>
                <a:srgbClr val="FFC000"/>
              </a:solidFill>
              <a:ea typeface="Roboto Slab"/>
              <a:cs typeface="Roboto Slab"/>
              <a:sym typeface="Roboto Slab"/>
            </a:endParaRPr>
          </a:p>
          <a:p>
            <a:pPr algn="ctr">
              <a:lnSpc>
                <a:spcPct val="107000"/>
              </a:lnSpc>
              <a:spcBef>
                <a:spcPts val="200"/>
              </a:spcBef>
              <a:spcAft>
                <a:spcPts val="790"/>
              </a:spcAft>
            </a:pPr>
            <a:endParaRPr lang="en-US" sz="3600" dirty="0">
              <a:solidFill>
                <a:srgbClr val="FFC000"/>
              </a:solidFill>
              <a:ea typeface="Roboto Slab"/>
              <a:cs typeface="Roboto Slab"/>
              <a:sym typeface="Roboto Slab"/>
            </a:endParaRPr>
          </a:p>
          <a:p>
            <a:pPr algn="ctr">
              <a:lnSpc>
                <a:spcPct val="107000"/>
              </a:lnSpc>
              <a:spcBef>
                <a:spcPts val="200"/>
              </a:spcBef>
              <a:spcAft>
                <a:spcPts val="790"/>
              </a:spcAft>
            </a:pPr>
            <a:r>
              <a:rPr lang="en-US" sz="2800" dirty="0" smtClean="0">
                <a:solidFill>
                  <a:schemeClr val="bg1"/>
                </a:solidFill>
                <a:latin typeface="Glacial Indifference" panose="020B0604020202020204" charset="0"/>
                <a:sym typeface="Roboto Slab"/>
              </a:rPr>
              <a:t>ENROLMENT NUMBER : EA2331201010292</a:t>
            </a:r>
          </a:p>
          <a:p>
            <a:pPr algn="ctr">
              <a:lnSpc>
                <a:spcPct val="107000"/>
              </a:lnSpc>
              <a:spcBef>
                <a:spcPts val="200"/>
              </a:spcBef>
              <a:spcAft>
                <a:spcPts val="790"/>
              </a:spcAft>
            </a:pPr>
            <a:r>
              <a:rPr lang="en-US" sz="2800" dirty="0" smtClean="0">
                <a:solidFill>
                  <a:schemeClr val="bg1"/>
                </a:solidFill>
                <a:latin typeface="Glacial Indifference" panose="020B0604020202020204" charset="0"/>
                <a:sym typeface="Roboto Slab"/>
              </a:rPr>
              <a:t>NAME </a:t>
            </a:r>
            <a:r>
              <a:rPr lang="en-US" sz="2800" dirty="0">
                <a:solidFill>
                  <a:schemeClr val="bg1"/>
                </a:solidFill>
                <a:latin typeface="Glacial Indifference" panose="020B0604020202020204" charset="0"/>
                <a:sym typeface="Roboto Slab"/>
              </a:rPr>
              <a:t>OF STUDENT:  </a:t>
            </a:r>
            <a:r>
              <a:rPr lang="en-US" sz="2800" dirty="0" smtClean="0">
                <a:solidFill>
                  <a:schemeClr val="bg1"/>
                </a:solidFill>
                <a:latin typeface="Glacial Indifference" panose="020B0604020202020204" charset="0"/>
                <a:sym typeface="Roboto Slab"/>
              </a:rPr>
              <a:t>SHANMUGA SUNDARAM M  </a:t>
            </a:r>
            <a:r>
              <a:rPr lang="en-US" sz="3600" b="1" dirty="0">
                <a:solidFill>
                  <a:schemeClr val="accent1">
                    <a:lumMod val="50000"/>
                  </a:schemeClr>
                </a:solidFill>
                <a:latin typeface="Arial" panose="020B0604020202020204" pitchFamily="34" charset="0"/>
                <a:cs typeface="Arial" panose="020B0604020202020204" pitchFamily="34" charset="0"/>
              </a:rPr>
              <a:t/>
            </a:r>
            <a:br>
              <a:rPr lang="en-US" sz="3600" b="1" dirty="0">
                <a:solidFill>
                  <a:schemeClr val="accent1">
                    <a:lumMod val="50000"/>
                  </a:schemeClr>
                </a:solidFill>
                <a:latin typeface="Arial" panose="020B0604020202020204" pitchFamily="34" charset="0"/>
                <a:cs typeface="Arial" panose="020B0604020202020204" pitchFamily="34" charset="0"/>
              </a:rPr>
            </a:br>
            <a:endParaRPr lang="en-IN" sz="3600" dirty="0"/>
          </a:p>
        </p:txBody>
      </p:sp>
    </p:spTree>
    <p:extLst>
      <p:ext uri="{BB962C8B-B14F-4D97-AF65-F5344CB8AC3E}">
        <p14:creationId xmlns:p14="http://schemas.microsoft.com/office/powerpoint/2010/main" xmlns="" val="2668113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17CEA06-FD7D-1B1A-E24E-ACA9FC416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4076E60-22CB-9FE3-464E-517B91290C11}"/>
              </a:ext>
            </a:extLst>
          </p:cNvPr>
          <p:cNvSpPr>
            <a:spLocks noGrp="1"/>
          </p:cNvSpPr>
          <p:nvPr>
            <p:ph type="title"/>
          </p:nvPr>
        </p:nvSpPr>
        <p:spPr/>
        <p:txBody>
          <a:bodyPr/>
          <a:lstStyle/>
          <a:p>
            <a:r>
              <a:rPr lang="en-US" dirty="0"/>
              <a:t>MODULE DESCRIPTION</a:t>
            </a:r>
            <a:endParaRPr lang="en-SG" dirty="0"/>
          </a:p>
        </p:txBody>
      </p:sp>
      <p:sp>
        <p:nvSpPr>
          <p:cNvPr id="4" name="Slide Number Placeholder 3">
            <a:extLst>
              <a:ext uri="{FF2B5EF4-FFF2-40B4-BE49-F238E27FC236}">
                <a16:creationId xmlns:a16="http://schemas.microsoft.com/office/drawing/2014/main" xmlns="" id="{A11FEEB6-992C-46DE-8B81-8A690C28569E}"/>
              </a:ext>
            </a:extLst>
          </p:cNvPr>
          <p:cNvSpPr>
            <a:spLocks noGrp="1"/>
          </p:cNvSpPr>
          <p:nvPr>
            <p:ph type="sldNum" sz="quarter" idx="12"/>
          </p:nvPr>
        </p:nvSpPr>
        <p:spPr/>
        <p:txBody>
          <a:bodyPr/>
          <a:lstStyle/>
          <a:p>
            <a:r>
              <a:rPr lang="en-US"/>
              <a:t>Slide - </a:t>
            </a:r>
            <a:fld id="{B6F15528-21DE-4FAA-801E-634DDDAF4B2B}" type="slidenum">
              <a:rPr lang="en-US" smtClean="0"/>
              <a:pPr/>
              <a:t>10</a:t>
            </a:fld>
            <a:endParaRPr lang="en-US" dirty="0"/>
          </a:p>
        </p:txBody>
      </p:sp>
      <p:sp>
        <p:nvSpPr>
          <p:cNvPr id="5" name="Content Placeholder 2">
            <a:extLst>
              <a:ext uri="{FF2B5EF4-FFF2-40B4-BE49-F238E27FC236}">
                <a16:creationId xmlns:a16="http://schemas.microsoft.com/office/drawing/2014/main" xmlns="" id="{F02DF035-BF5A-B757-DEC8-E804BD4855E3}"/>
              </a:ext>
            </a:extLst>
          </p:cNvPr>
          <p:cNvSpPr txBox="1">
            <a:spLocks/>
          </p:cNvSpPr>
          <p:nvPr/>
        </p:nvSpPr>
        <p:spPr>
          <a:xfrm>
            <a:off x="1600200" y="1638299"/>
            <a:ext cx="14630400" cy="8044987"/>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Real-time Database Updates:</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Any changes made to student data, grades, or attendance are instantly reflected across the system. </a:t>
            </a:r>
          </a:p>
          <a:p>
            <a:pPr marL="914400" indent="-449263" algn="just">
              <a:buClr>
                <a:srgbClr val="57B6B7"/>
              </a:buClr>
            </a:pPr>
            <a:r>
              <a:rPr lang="en-US" sz="2800" dirty="0" smtClean="0">
                <a:solidFill>
                  <a:schemeClr val="bg1"/>
                </a:solidFill>
                <a:latin typeface="Glacial Indifference" panose="020B0604020202020204" charset="0"/>
              </a:rPr>
              <a:t>This ensures that all users are working with the most up-to-date information.</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Notifications and Alerts:</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The system sends notifications to students and faculty for important events like upcoming exams, course registration deadlines, or grade updates.</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Reports and Analytics:</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err="1" smtClean="0">
                <a:solidFill>
                  <a:schemeClr val="bg1"/>
                </a:solidFill>
                <a:latin typeface="Glacial Indifference" panose="020B0604020202020204" charset="0"/>
              </a:rPr>
              <a:t>Admins</a:t>
            </a:r>
            <a:r>
              <a:rPr lang="en-US" sz="2800" dirty="0" smtClean="0">
                <a:solidFill>
                  <a:schemeClr val="bg1"/>
                </a:solidFill>
                <a:latin typeface="Glacial Indifference" panose="020B0604020202020204" charset="0"/>
              </a:rPr>
              <a:t> and faculty can generate various reports such as student performance, attendance trends, and overall course statistics to aid decision-making.</a:t>
            </a:r>
            <a:endParaRPr lang="en-SG" sz="2800" dirty="0">
              <a:solidFill>
                <a:schemeClr val="bg1"/>
              </a:solidFill>
              <a:latin typeface="Glacial Indifference" panose="020B0604020202020204" charset="0"/>
            </a:endParaRPr>
          </a:p>
        </p:txBody>
      </p:sp>
    </p:spTree>
    <p:extLst>
      <p:ext uri="{BB962C8B-B14F-4D97-AF65-F5344CB8AC3E}">
        <p14:creationId xmlns:p14="http://schemas.microsoft.com/office/powerpoint/2010/main" xmlns="" val="3032464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F6F45DC-B0AA-037F-BEAD-EDB3BBFAC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265D043-7DAF-82D7-5247-30C77CC2013B}"/>
              </a:ext>
            </a:extLst>
          </p:cNvPr>
          <p:cNvSpPr>
            <a:spLocks noGrp="1"/>
          </p:cNvSpPr>
          <p:nvPr>
            <p:ph type="title"/>
          </p:nvPr>
        </p:nvSpPr>
        <p:spPr/>
        <p:txBody>
          <a:bodyPr/>
          <a:lstStyle/>
          <a:p>
            <a:r>
              <a:rPr lang="en-US" dirty="0"/>
              <a:t>MODULE DESCRIPTION</a:t>
            </a:r>
            <a:endParaRPr lang="en-SG" dirty="0"/>
          </a:p>
        </p:txBody>
      </p:sp>
      <p:sp>
        <p:nvSpPr>
          <p:cNvPr id="4" name="Slide Number Placeholder 3">
            <a:extLst>
              <a:ext uri="{FF2B5EF4-FFF2-40B4-BE49-F238E27FC236}">
                <a16:creationId xmlns:a16="http://schemas.microsoft.com/office/drawing/2014/main" xmlns="" id="{94D6C1E7-A7C5-3244-46C1-B08F15B5EB9F}"/>
              </a:ext>
            </a:extLst>
          </p:cNvPr>
          <p:cNvSpPr>
            <a:spLocks noGrp="1"/>
          </p:cNvSpPr>
          <p:nvPr>
            <p:ph type="sldNum" sz="quarter" idx="12"/>
          </p:nvPr>
        </p:nvSpPr>
        <p:spPr/>
        <p:txBody>
          <a:bodyPr/>
          <a:lstStyle/>
          <a:p>
            <a:r>
              <a:rPr lang="en-US"/>
              <a:t>Slide - </a:t>
            </a:r>
            <a:fld id="{B6F15528-21DE-4FAA-801E-634DDDAF4B2B}" type="slidenum">
              <a:rPr lang="en-US" smtClean="0"/>
              <a:pPr/>
              <a:t>11</a:t>
            </a:fld>
            <a:endParaRPr lang="en-US" dirty="0"/>
          </a:p>
        </p:txBody>
      </p:sp>
      <p:sp>
        <p:nvSpPr>
          <p:cNvPr id="3" name="Content Placeholder 2">
            <a:extLst>
              <a:ext uri="{FF2B5EF4-FFF2-40B4-BE49-F238E27FC236}">
                <a16:creationId xmlns:a16="http://schemas.microsoft.com/office/drawing/2014/main" xmlns="" id="{B88E6346-5AE3-DEE2-0D7D-303C9CB79931}"/>
              </a:ext>
            </a:extLst>
          </p:cNvPr>
          <p:cNvSpPr txBox="1">
            <a:spLocks/>
          </p:cNvSpPr>
          <p:nvPr/>
        </p:nvSpPr>
        <p:spPr>
          <a:xfrm>
            <a:off x="1219200" y="2247900"/>
            <a:ext cx="15230272" cy="3858688"/>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Backup and Data Recovery:</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This module ensures regular backups of all system data to prevent data loss. </a:t>
            </a:r>
          </a:p>
          <a:p>
            <a:pPr marL="914400" indent="-449263" algn="just">
              <a:buClr>
                <a:srgbClr val="57B6B7"/>
              </a:buClr>
            </a:pPr>
            <a:r>
              <a:rPr lang="en-US" sz="2800" dirty="0" smtClean="0">
                <a:solidFill>
                  <a:schemeClr val="bg1"/>
                </a:solidFill>
                <a:latin typeface="Glacial Indifference" panose="020B0604020202020204" charset="0"/>
              </a:rPr>
              <a:t>In case of failure, it provides recovery options to restore data to a specific point in time.</a:t>
            </a:r>
            <a:endParaRPr lang="en-US" sz="2800" dirty="0">
              <a:solidFill>
                <a:schemeClr val="bg1"/>
              </a:solidFill>
              <a:latin typeface="Glacial Indifference" panose="020B0604020202020204" charset="0"/>
            </a:endParaRPr>
          </a:p>
          <a:p>
            <a:pPr algn="just"/>
            <a:endParaRPr lang="en-US" sz="2800" dirty="0">
              <a:solidFill>
                <a:schemeClr val="bg1"/>
              </a:solidFill>
              <a:latin typeface="Glacial Indifference" panose="020B0604020202020204" charset="0"/>
            </a:endParaRPr>
          </a:p>
        </p:txBody>
      </p:sp>
    </p:spTree>
    <p:extLst>
      <p:ext uri="{BB962C8B-B14F-4D97-AF65-F5344CB8AC3E}">
        <p14:creationId xmlns:p14="http://schemas.microsoft.com/office/powerpoint/2010/main" xmlns="" val="3990286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D9B43-06FD-E7E3-FA2D-98A601E78FB6}"/>
              </a:ext>
            </a:extLst>
          </p:cNvPr>
          <p:cNvSpPr>
            <a:spLocks noGrp="1"/>
          </p:cNvSpPr>
          <p:nvPr>
            <p:ph type="title"/>
          </p:nvPr>
        </p:nvSpPr>
        <p:spPr/>
        <p:txBody>
          <a:bodyPr/>
          <a:lstStyle/>
          <a:p>
            <a:r>
              <a:rPr lang="en-US" dirty="0"/>
              <a:t>SYSTEM REQUIREMENTS</a:t>
            </a:r>
            <a:endParaRPr lang="en-SG" dirty="0"/>
          </a:p>
        </p:txBody>
      </p:sp>
      <p:sp>
        <p:nvSpPr>
          <p:cNvPr id="3" name="Slide Number Placeholder 2">
            <a:extLst>
              <a:ext uri="{FF2B5EF4-FFF2-40B4-BE49-F238E27FC236}">
                <a16:creationId xmlns:a16="http://schemas.microsoft.com/office/drawing/2014/main" xmlns="" id="{2036E5F8-9C1E-2DB4-9E7D-0EEB5FB894F4}"/>
              </a:ext>
            </a:extLst>
          </p:cNvPr>
          <p:cNvSpPr>
            <a:spLocks noGrp="1"/>
          </p:cNvSpPr>
          <p:nvPr>
            <p:ph type="sldNum" sz="quarter" idx="11"/>
          </p:nvPr>
        </p:nvSpPr>
        <p:spPr/>
        <p:txBody>
          <a:bodyPr/>
          <a:lstStyle/>
          <a:p>
            <a:r>
              <a:rPr lang="en-US"/>
              <a:t>Slide - </a:t>
            </a:r>
            <a:fld id="{B6F15528-21DE-4FAA-801E-634DDDAF4B2B}" type="slidenum">
              <a:rPr lang="en-US" smtClean="0"/>
              <a:pPr/>
              <a:t>12</a:t>
            </a:fld>
            <a:endParaRPr lang="en-US" dirty="0"/>
          </a:p>
        </p:txBody>
      </p:sp>
      <p:sp>
        <p:nvSpPr>
          <p:cNvPr id="4" name="Content Placeholder 2">
            <a:extLst>
              <a:ext uri="{FF2B5EF4-FFF2-40B4-BE49-F238E27FC236}">
                <a16:creationId xmlns:a16="http://schemas.microsoft.com/office/drawing/2014/main" xmlns="" id="{B522679A-D5AF-0FEE-698D-D0869E9B9156}"/>
              </a:ext>
            </a:extLst>
          </p:cNvPr>
          <p:cNvSpPr txBox="1">
            <a:spLocks/>
          </p:cNvSpPr>
          <p:nvPr/>
        </p:nvSpPr>
        <p:spPr>
          <a:xfrm>
            <a:off x="1224516" y="2065023"/>
            <a:ext cx="6781800" cy="411480"/>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ctr">
              <a:buFont typeface="Wingdings 3" charset="2"/>
              <a:buNone/>
            </a:pPr>
            <a:r>
              <a:rPr lang="en-US" sz="2800" b="1" dirty="0">
                <a:solidFill>
                  <a:schemeClr val="bg1"/>
                </a:solidFill>
                <a:latin typeface="Glacial Indifference" panose="020B0604020202020204" charset="0"/>
              </a:rPr>
              <a:t>Hardware Requirements</a:t>
            </a:r>
            <a:endParaRPr lang="en-US" sz="2800" dirty="0">
              <a:solidFill>
                <a:schemeClr val="bg1"/>
              </a:solidFill>
              <a:latin typeface="Glacial Indifference" panose="020B0604020202020204" charset="0"/>
            </a:endParaRPr>
          </a:p>
        </p:txBody>
      </p:sp>
      <p:graphicFrame>
        <p:nvGraphicFramePr>
          <p:cNvPr id="5" name="Table 4">
            <a:extLst>
              <a:ext uri="{FF2B5EF4-FFF2-40B4-BE49-F238E27FC236}">
                <a16:creationId xmlns:a16="http://schemas.microsoft.com/office/drawing/2014/main" xmlns="" id="{9D455766-B449-A7D3-CF40-3F6530646EE4}"/>
              </a:ext>
            </a:extLst>
          </p:cNvPr>
          <p:cNvGraphicFramePr>
            <a:graphicFrameLocks noGrp="1"/>
          </p:cNvGraphicFramePr>
          <p:nvPr>
            <p:extLst>
              <p:ext uri="{D42A27DB-BD31-4B8C-83A1-F6EECF244321}">
                <p14:modId xmlns:p14="http://schemas.microsoft.com/office/powerpoint/2010/main" xmlns="" val="3376107821"/>
              </p:ext>
            </p:extLst>
          </p:nvPr>
        </p:nvGraphicFramePr>
        <p:xfrm>
          <a:off x="462516" y="2759086"/>
          <a:ext cx="8305800" cy="6132072"/>
        </p:xfrm>
        <a:graphic>
          <a:graphicData uri="http://schemas.openxmlformats.org/drawingml/2006/table">
            <a:tbl>
              <a:tblPr firstCol="1" bandRow="1">
                <a:tableStyleId>{35758FB7-9AC5-4552-8A53-C91805E547FA}</a:tableStyleId>
              </a:tblPr>
              <a:tblGrid>
                <a:gridCol w="2052084">
                  <a:extLst>
                    <a:ext uri="{9D8B030D-6E8A-4147-A177-3AD203B41FA5}">
                      <a16:colId xmlns:a16="http://schemas.microsoft.com/office/drawing/2014/main" xmlns="" val="4117293944"/>
                    </a:ext>
                  </a:extLst>
                </a:gridCol>
                <a:gridCol w="6253716">
                  <a:extLst>
                    <a:ext uri="{9D8B030D-6E8A-4147-A177-3AD203B41FA5}">
                      <a16:colId xmlns:a16="http://schemas.microsoft.com/office/drawing/2014/main" xmlns="" val="1728952196"/>
                    </a:ext>
                  </a:extLst>
                </a:gridCol>
              </a:tblGrid>
              <a:tr h="607254">
                <a:tc>
                  <a:txBody>
                    <a:bodyPr/>
                    <a:lstStyle/>
                    <a:p>
                      <a:pPr marL="0" marR="0" algn="ctr">
                        <a:lnSpc>
                          <a:spcPct val="107000"/>
                        </a:lnSpc>
                        <a:spcBef>
                          <a:spcPts val="0"/>
                        </a:spcBef>
                        <a:spcAft>
                          <a:spcPts val="0"/>
                        </a:spcAft>
                      </a:pPr>
                      <a:r>
                        <a:rPr lang="en-SG" sz="2400" kern="100" dirty="0">
                          <a:effectLst/>
                        </a:rPr>
                        <a:t>Processor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Intel Core </a:t>
                      </a:r>
                      <a:r>
                        <a:rPr lang="en-SG" sz="2400" kern="100" dirty="0" smtClean="0">
                          <a:effectLst/>
                        </a:rPr>
                        <a:t>i3 </a:t>
                      </a:r>
                      <a:r>
                        <a:rPr lang="en-SG" sz="2400" kern="100" dirty="0">
                          <a:effectLst/>
                        </a:rPr>
                        <a:t>or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662093318"/>
                  </a:ext>
                </a:extLst>
              </a:tr>
              <a:tr h="607254">
                <a:tc>
                  <a:txBody>
                    <a:bodyPr/>
                    <a:lstStyle/>
                    <a:p>
                      <a:pPr marL="0" marR="0" algn="ctr">
                        <a:lnSpc>
                          <a:spcPct val="107000"/>
                        </a:lnSpc>
                        <a:spcBef>
                          <a:spcPts val="0"/>
                        </a:spcBef>
                        <a:spcAft>
                          <a:spcPts val="0"/>
                        </a:spcAft>
                      </a:pPr>
                      <a:r>
                        <a:rPr lang="en-SG" sz="2400" kern="100" dirty="0">
                          <a:effectLst/>
                        </a:rPr>
                        <a:t>RAM</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smtClean="0">
                          <a:effectLst/>
                        </a:rPr>
                        <a:t>2 </a:t>
                      </a:r>
                      <a:r>
                        <a:rPr lang="en-SG" sz="2400" kern="100" dirty="0">
                          <a:effectLst/>
                        </a:rPr>
                        <a:t>GB Or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2510277544"/>
                  </a:ext>
                </a:extLst>
              </a:tr>
              <a:tr h="607254">
                <a:tc>
                  <a:txBody>
                    <a:bodyPr/>
                    <a:lstStyle/>
                    <a:p>
                      <a:pPr marL="0" marR="0" algn="ctr">
                        <a:lnSpc>
                          <a:spcPct val="107000"/>
                        </a:lnSpc>
                        <a:spcBef>
                          <a:spcPts val="0"/>
                        </a:spcBef>
                        <a:spcAft>
                          <a:spcPts val="0"/>
                        </a:spcAft>
                      </a:pPr>
                      <a:r>
                        <a:rPr lang="en-SG" sz="2400" kern="100" dirty="0">
                          <a:effectLst/>
                        </a:rPr>
                        <a:t>Hard Disk</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smtClean="0">
                          <a:effectLst/>
                        </a:rPr>
                        <a:t>2 </a:t>
                      </a:r>
                      <a:r>
                        <a:rPr lang="en-SG" sz="2400" kern="100" dirty="0">
                          <a:effectLst/>
                        </a:rPr>
                        <a:t>GB or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2816543068"/>
                  </a:ext>
                </a:extLst>
              </a:tr>
              <a:tr h="607254">
                <a:tc>
                  <a:txBody>
                    <a:bodyPr/>
                    <a:lstStyle/>
                    <a:p>
                      <a:pPr marL="0" marR="0" algn="ctr">
                        <a:lnSpc>
                          <a:spcPct val="107000"/>
                        </a:lnSpc>
                        <a:spcBef>
                          <a:spcPts val="0"/>
                        </a:spcBef>
                        <a:spcAft>
                          <a:spcPts val="0"/>
                        </a:spcAft>
                      </a:pPr>
                      <a:r>
                        <a:rPr lang="en-SG" sz="2400" kern="100" dirty="0">
                          <a:effectLst/>
                        </a:rPr>
                        <a:t>Monitor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15” colour monitor or better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8408760"/>
                  </a:ext>
                </a:extLst>
              </a:tr>
              <a:tr h="607254">
                <a:tc>
                  <a:txBody>
                    <a:bodyPr/>
                    <a:lstStyle/>
                    <a:p>
                      <a:pPr marL="0" marR="0" algn="ctr">
                        <a:lnSpc>
                          <a:spcPct val="107000"/>
                        </a:lnSpc>
                        <a:spcBef>
                          <a:spcPts val="0"/>
                        </a:spcBef>
                        <a:spcAft>
                          <a:spcPts val="0"/>
                        </a:spcAft>
                      </a:pPr>
                      <a:r>
                        <a:rPr lang="en-SG" sz="2400" kern="100" dirty="0">
                          <a:effectLst/>
                        </a:rPr>
                        <a:t>Keyboard</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Any Keyboard</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74954629"/>
                  </a:ext>
                </a:extLst>
              </a:tr>
              <a:tr h="607254">
                <a:tc>
                  <a:txBody>
                    <a:bodyPr/>
                    <a:lstStyle/>
                    <a:p>
                      <a:pPr marL="0" marR="0" algn="ctr">
                        <a:lnSpc>
                          <a:spcPct val="107000"/>
                        </a:lnSpc>
                        <a:spcBef>
                          <a:spcPts val="0"/>
                        </a:spcBef>
                        <a:spcAft>
                          <a:spcPts val="0"/>
                        </a:spcAft>
                      </a:pPr>
                      <a:r>
                        <a:rPr lang="en-SG" sz="2400" kern="100" dirty="0">
                          <a:effectLst/>
                        </a:rPr>
                        <a:t>Mouse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a:effectLst/>
                        </a:rPr>
                        <a:t>Any mouse</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810604992"/>
                  </a:ext>
                </a:extLst>
              </a:tr>
              <a:tr h="607254">
                <a:tc>
                  <a:txBody>
                    <a:bodyPr/>
                    <a:lstStyle/>
                    <a:p>
                      <a:pPr marL="0" marR="0" algn="ctr">
                        <a:lnSpc>
                          <a:spcPct val="107000"/>
                        </a:lnSpc>
                        <a:spcBef>
                          <a:spcPts val="0"/>
                        </a:spcBef>
                        <a:spcAft>
                          <a:spcPts val="0"/>
                        </a:spcAft>
                      </a:pPr>
                      <a:r>
                        <a:rPr lang="en-SG" sz="2400" kern="100" dirty="0">
                          <a:effectLst/>
                        </a:rPr>
                        <a:t>Printer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a:effectLst/>
                        </a:rPr>
                        <a:t>In case of printing of reports</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964136425"/>
                  </a:ext>
                </a:extLst>
              </a:tr>
              <a:tr h="1881294">
                <a:tc>
                  <a:txBody>
                    <a:bodyPr/>
                    <a:lstStyle/>
                    <a:p>
                      <a:pPr marL="0" marR="0" algn="ctr">
                        <a:lnSpc>
                          <a:spcPct val="107000"/>
                        </a:lnSpc>
                        <a:spcBef>
                          <a:spcPts val="0"/>
                        </a:spcBef>
                        <a:spcAft>
                          <a:spcPts val="0"/>
                        </a:spcAft>
                      </a:pPr>
                      <a:r>
                        <a:rPr lang="en-SG" sz="2400" kern="100" dirty="0">
                          <a:effectLst/>
                        </a:rPr>
                        <a:t>Network</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171450" marR="0" indent="-171450" algn="just">
                        <a:lnSpc>
                          <a:spcPct val="107000"/>
                        </a:lnSpc>
                        <a:spcBef>
                          <a:spcPts val="0"/>
                        </a:spcBef>
                        <a:spcAft>
                          <a:spcPts val="0"/>
                        </a:spcAft>
                        <a:buFont typeface="Arial" panose="020B0604020202020204" pitchFamily="34" charset="0"/>
                        <a:buChar char="•"/>
                      </a:pPr>
                      <a:r>
                        <a:rPr lang="en-SG" sz="2400" kern="100" dirty="0">
                          <a:effectLst/>
                        </a:rPr>
                        <a:t>Connected to internet directly or via proxy server. Internet bandwidth of at least </a:t>
                      </a:r>
                      <a:r>
                        <a:rPr lang="en-SG" sz="2400" kern="100" dirty="0" smtClean="0">
                          <a:effectLst/>
                        </a:rPr>
                        <a:t>10 </a:t>
                      </a:r>
                      <a:r>
                        <a:rPr lang="en-SG" sz="2400" kern="100" dirty="0">
                          <a:effectLst/>
                        </a:rPr>
                        <a:t>Mbps.</a:t>
                      </a:r>
                    </a:p>
                    <a:p>
                      <a:pPr marL="171450" marR="0" indent="-171450" algn="just">
                        <a:lnSpc>
                          <a:spcPct val="107000"/>
                        </a:lnSpc>
                        <a:spcBef>
                          <a:spcPts val="0"/>
                        </a:spcBef>
                        <a:spcAft>
                          <a:spcPts val="0"/>
                        </a:spcAft>
                        <a:buFont typeface="Arial" panose="020B0604020202020204" pitchFamily="34" charset="0"/>
                        <a:buChar char="•"/>
                      </a:pPr>
                      <a:r>
                        <a:rPr lang="en-SG" sz="2400" kern="100" dirty="0">
                          <a:effectLst/>
                        </a:rPr>
                        <a:t>Able to connection to Google email services.</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3168375007"/>
                  </a:ext>
                </a:extLst>
              </a:tr>
            </a:tbl>
          </a:graphicData>
        </a:graphic>
      </p:graphicFrame>
      <p:sp>
        <p:nvSpPr>
          <p:cNvPr id="6" name="Content Placeholder 2">
            <a:extLst>
              <a:ext uri="{FF2B5EF4-FFF2-40B4-BE49-F238E27FC236}">
                <a16:creationId xmlns:a16="http://schemas.microsoft.com/office/drawing/2014/main" xmlns="" id="{1C22A14A-D4C3-661F-0EFA-29ED6FE024E3}"/>
              </a:ext>
            </a:extLst>
          </p:cNvPr>
          <p:cNvSpPr txBox="1">
            <a:spLocks/>
          </p:cNvSpPr>
          <p:nvPr/>
        </p:nvSpPr>
        <p:spPr>
          <a:xfrm>
            <a:off x="11236842" y="2065023"/>
            <a:ext cx="5029200" cy="411480"/>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ctr">
              <a:buFont typeface="Wingdings 3" charset="2"/>
              <a:buNone/>
            </a:pPr>
            <a:r>
              <a:rPr lang="en-US" sz="2800" b="1" dirty="0">
                <a:solidFill>
                  <a:schemeClr val="bg1"/>
                </a:solidFill>
                <a:latin typeface="Glacial Indifference" panose="020B0604020202020204" charset="0"/>
              </a:rPr>
              <a:t>Software Requirements</a:t>
            </a:r>
            <a:endParaRPr lang="en-US" sz="2800" dirty="0">
              <a:solidFill>
                <a:schemeClr val="bg1"/>
              </a:solidFill>
              <a:latin typeface="Glacial Indifference" panose="020B0604020202020204" charset="0"/>
            </a:endParaRPr>
          </a:p>
        </p:txBody>
      </p:sp>
      <p:graphicFrame>
        <p:nvGraphicFramePr>
          <p:cNvPr id="7" name="Table 6">
            <a:extLst>
              <a:ext uri="{FF2B5EF4-FFF2-40B4-BE49-F238E27FC236}">
                <a16:creationId xmlns:a16="http://schemas.microsoft.com/office/drawing/2014/main" xmlns="" id="{BB5611D6-4031-4407-64A3-C8E249DC9E9F}"/>
              </a:ext>
            </a:extLst>
          </p:cNvPr>
          <p:cNvGraphicFramePr>
            <a:graphicFrameLocks noGrp="1"/>
          </p:cNvGraphicFramePr>
          <p:nvPr>
            <p:extLst>
              <p:ext uri="{D42A27DB-BD31-4B8C-83A1-F6EECF244321}">
                <p14:modId xmlns:p14="http://schemas.microsoft.com/office/powerpoint/2010/main" xmlns="" val="1251357402"/>
              </p:ext>
            </p:extLst>
          </p:nvPr>
        </p:nvGraphicFramePr>
        <p:xfrm>
          <a:off x="9753600" y="2732440"/>
          <a:ext cx="7995684" cy="6124064"/>
        </p:xfrm>
        <a:graphic>
          <a:graphicData uri="http://schemas.openxmlformats.org/drawingml/2006/table">
            <a:tbl>
              <a:tblPr firstCol="1" bandRow="1">
                <a:tableStyleId>{35758FB7-9AC5-4552-8A53-C91805E547FA}</a:tableStyleId>
              </a:tblPr>
              <a:tblGrid>
                <a:gridCol w="2590800">
                  <a:extLst>
                    <a:ext uri="{9D8B030D-6E8A-4147-A177-3AD203B41FA5}">
                      <a16:colId xmlns:a16="http://schemas.microsoft.com/office/drawing/2014/main" xmlns="" val="728313018"/>
                    </a:ext>
                  </a:extLst>
                </a:gridCol>
                <a:gridCol w="5404884">
                  <a:extLst>
                    <a:ext uri="{9D8B030D-6E8A-4147-A177-3AD203B41FA5}">
                      <a16:colId xmlns:a16="http://schemas.microsoft.com/office/drawing/2014/main" xmlns="" val="677461180"/>
                    </a:ext>
                  </a:extLst>
                </a:gridCol>
              </a:tblGrid>
              <a:tr h="812653">
                <a:tc>
                  <a:txBody>
                    <a:bodyPr/>
                    <a:lstStyle/>
                    <a:p>
                      <a:pPr marL="0" marR="0" algn="ctr">
                        <a:lnSpc>
                          <a:spcPct val="107000"/>
                        </a:lnSpc>
                        <a:spcBef>
                          <a:spcPts val="0"/>
                        </a:spcBef>
                        <a:spcAft>
                          <a:spcPts val="0"/>
                        </a:spcAft>
                      </a:pPr>
                      <a:r>
                        <a:rPr lang="en-SG" sz="2400" kern="100" dirty="0">
                          <a:effectLst/>
                        </a:rPr>
                        <a:t>Operating System</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Windows </a:t>
                      </a:r>
                      <a:r>
                        <a:rPr lang="en-SG" sz="2400" kern="100" dirty="0" smtClean="0">
                          <a:effectLst/>
                        </a:rPr>
                        <a:t>8 </a:t>
                      </a:r>
                      <a:r>
                        <a:rPr lang="en-SG" sz="2400" kern="100" dirty="0">
                          <a:effectLst/>
                        </a:rPr>
                        <a:t>or higher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268756734"/>
                  </a:ext>
                </a:extLst>
              </a:tr>
              <a:tr h="396606">
                <a:tc>
                  <a:txBody>
                    <a:bodyPr/>
                    <a:lstStyle/>
                    <a:p>
                      <a:pPr marL="0" marR="0" algn="ctr">
                        <a:lnSpc>
                          <a:spcPct val="107000"/>
                        </a:lnSpc>
                        <a:spcBef>
                          <a:spcPts val="0"/>
                        </a:spcBef>
                        <a:spcAft>
                          <a:spcPts val="0"/>
                        </a:spcAft>
                      </a:pPr>
                      <a:r>
                        <a:rPr lang="en-SG" sz="2400" kern="100">
                          <a:effectLst/>
                        </a:rPr>
                        <a:t>Language</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a:effectLst/>
                        </a:rPr>
                        <a:t>Java version 1.8 or more</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443215750"/>
                  </a:ext>
                </a:extLst>
              </a:tr>
              <a:tr h="396606">
                <a:tc>
                  <a:txBody>
                    <a:bodyPr/>
                    <a:lstStyle/>
                    <a:p>
                      <a:pPr marL="0" marR="0" algn="ctr">
                        <a:lnSpc>
                          <a:spcPct val="107000"/>
                        </a:lnSpc>
                        <a:spcBef>
                          <a:spcPts val="0"/>
                        </a:spcBef>
                        <a:spcAft>
                          <a:spcPts val="0"/>
                        </a:spcAft>
                      </a:pPr>
                      <a:r>
                        <a:rPr lang="en-SG" sz="2400" kern="100" dirty="0">
                          <a:effectLst/>
                        </a:rPr>
                        <a:t>Database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smtClean="0">
                          <a:effectLst/>
                          <a:latin typeface="Glacial Indifference" panose="020B0604020202020204" charset="0"/>
                          <a:ea typeface="Calibri" panose="020F0502020204030204" pitchFamily="34" charset="0"/>
                          <a:cs typeface="Mangal" panose="02040503050203030202" pitchFamily="18" charset="0"/>
                        </a:rPr>
                        <a:t>Oracle</a:t>
                      </a:r>
                      <a:r>
                        <a:rPr lang="en-SG" sz="2400" kern="100" baseline="0" dirty="0" smtClean="0">
                          <a:effectLst/>
                          <a:latin typeface="Glacial Indifference" panose="020B0604020202020204" charset="0"/>
                          <a:ea typeface="Calibri" panose="020F0502020204030204" pitchFamily="34" charset="0"/>
                          <a:cs typeface="Mangal" panose="02040503050203030202" pitchFamily="18" charset="0"/>
                        </a:rPr>
                        <a:t> DB 21 0r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891346405"/>
                  </a:ext>
                </a:extLst>
              </a:tr>
              <a:tr h="812653">
                <a:tc>
                  <a:txBody>
                    <a:bodyPr/>
                    <a:lstStyle/>
                    <a:p>
                      <a:pPr marL="0" marR="0" algn="ctr">
                        <a:lnSpc>
                          <a:spcPct val="107000"/>
                        </a:lnSpc>
                        <a:spcBef>
                          <a:spcPts val="0"/>
                        </a:spcBef>
                        <a:spcAft>
                          <a:spcPts val="0"/>
                        </a:spcAft>
                      </a:pPr>
                      <a:r>
                        <a:rPr lang="en-SG" sz="2400" kern="100" dirty="0">
                          <a:effectLst/>
                        </a:rPr>
                        <a:t>Browser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Google chrome (other browsers not supported readily)</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81451233"/>
                  </a:ext>
                </a:extLst>
              </a:tr>
              <a:tr h="2892893">
                <a:tc>
                  <a:txBody>
                    <a:bodyPr/>
                    <a:lstStyle/>
                    <a:p>
                      <a:pPr marL="0" marR="0" algn="ctr">
                        <a:lnSpc>
                          <a:spcPct val="107000"/>
                        </a:lnSpc>
                        <a:spcBef>
                          <a:spcPts val="0"/>
                        </a:spcBef>
                        <a:spcAft>
                          <a:spcPts val="0"/>
                        </a:spcAft>
                      </a:pPr>
                      <a:r>
                        <a:rPr lang="en-SG" sz="2400" kern="100" dirty="0">
                          <a:effectLst/>
                        </a:rPr>
                        <a:t>Framework</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Visual</a:t>
                      </a:r>
                      <a:r>
                        <a:rPr lang="en-SG" sz="2400" kern="100" baseline="0" dirty="0" smtClean="0">
                          <a:effectLst/>
                        </a:rPr>
                        <a:t> Studio Code</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Node</a:t>
                      </a:r>
                      <a:r>
                        <a:rPr lang="en-SG" sz="2400" kern="100" baseline="0" dirty="0" smtClean="0">
                          <a:effectLst/>
                        </a:rPr>
                        <a:t> JS</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a:effectLst/>
                        </a:rPr>
                        <a:t>Google Chrome Web driver (for browser automation)</a:t>
                      </a: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HTML</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CSS</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latin typeface="Glacial Indifference" panose="020B0604020202020204" charset="0"/>
                          <a:ea typeface="Calibri" panose="020F0502020204030204" pitchFamily="34" charset="0"/>
                          <a:cs typeface="Mangal" panose="02040503050203030202" pitchFamily="18" charset="0"/>
                        </a:rPr>
                        <a:t>Oracle</a:t>
                      </a:r>
                      <a:r>
                        <a:rPr lang="en-SG" sz="2400" kern="100" baseline="0" dirty="0" smtClean="0">
                          <a:effectLst/>
                          <a:latin typeface="Glacial Indifference" panose="020B0604020202020204" charset="0"/>
                          <a:ea typeface="Calibri" panose="020F0502020204030204" pitchFamily="34" charset="0"/>
                          <a:cs typeface="Mangal" panose="02040503050203030202" pitchFamily="18" charset="0"/>
                        </a:rPr>
                        <a:t> DB</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3466648013"/>
                  </a:ext>
                </a:extLst>
              </a:tr>
              <a:tr h="812653">
                <a:tc>
                  <a:txBody>
                    <a:bodyPr/>
                    <a:lstStyle/>
                    <a:p>
                      <a:pPr marL="0" marR="0" algn="ctr">
                        <a:lnSpc>
                          <a:spcPct val="107000"/>
                        </a:lnSpc>
                        <a:spcBef>
                          <a:spcPts val="0"/>
                        </a:spcBef>
                        <a:spcAft>
                          <a:spcPts val="0"/>
                        </a:spcAft>
                      </a:pPr>
                      <a:r>
                        <a:rPr lang="en-SG" sz="2400" kern="100" dirty="0">
                          <a:effectLst/>
                        </a:rPr>
                        <a:t>Application Development</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IntelliJ IDEA (for development)</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xmlns="" val="1556061664"/>
                  </a:ext>
                </a:extLst>
              </a:tr>
            </a:tbl>
          </a:graphicData>
        </a:graphic>
      </p:graphicFrame>
    </p:spTree>
    <p:extLst>
      <p:ext uri="{BB962C8B-B14F-4D97-AF65-F5344CB8AC3E}">
        <p14:creationId xmlns:p14="http://schemas.microsoft.com/office/powerpoint/2010/main" xmlns="" val="3067810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1844346-58B2-8BAE-051C-BF62DCD02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BD04588-A588-E101-551B-2AB69807A761}"/>
              </a:ext>
            </a:extLst>
          </p:cNvPr>
          <p:cNvSpPr>
            <a:spLocks noGrp="1"/>
          </p:cNvSpPr>
          <p:nvPr>
            <p:ph type="title"/>
          </p:nvPr>
        </p:nvSpPr>
        <p:spPr/>
        <p:txBody>
          <a:bodyPr/>
          <a:lstStyle/>
          <a:p>
            <a:r>
              <a:rPr lang="en-SG" dirty="0" smtClean="0"/>
              <a:t>Data Flow Diagram (DFD)</a:t>
            </a:r>
            <a:endParaRPr lang="en-SG" dirty="0"/>
          </a:p>
        </p:txBody>
      </p:sp>
      <p:sp>
        <p:nvSpPr>
          <p:cNvPr id="7" name="Slide Number Placeholder 6">
            <a:extLst>
              <a:ext uri="{FF2B5EF4-FFF2-40B4-BE49-F238E27FC236}">
                <a16:creationId xmlns:a16="http://schemas.microsoft.com/office/drawing/2014/main" xmlns=""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13</a:t>
            </a:fld>
            <a:endParaRPr lang="en-US" dirty="0"/>
          </a:p>
        </p:txBody>
      </p:sp>
      <p:sp>
        <p:nvSpPr>
          <p:cNvPr id="8" name="TextBox 7">
            <a:extLst>
              <a:ext uri="{FF2B5EF4-FFF2-40B4-BE49-F238E27FC236}">
                <a16:creationId xmlns:a16="http://schemas.microsoft.com/office/drawing/2014/main" xmlns="" id="{4EFCBE2A-E7DD-618F-DDCF-2D0DAAB9E090}"/>
              </a:ext>
            </a:extLst>
          </p:cNvPr>
          <p:cNvSpPr txBox="1"/>
          <p:nvPr/>
        </p:nvSpPr>
        <p:spPr>
          <a:xfrm>
            <a:off x="2362200" y="2019300"/>
            <a:ext cx="9937337" cy="646331"/>
          </a:xfrm>
          <a:prstGeom prst="rect">
            <a:avLst/>
          </a:prstGeom>
          <a:noFill/>
        </p:spPr>
        <p:txBody>
          <a:bodyPr wrap="none" rtlCol="0">
            <a:spAutoFit/>
          </a:bodyPr>
          <a:lstStyle/>
          <a:p>
            <a:pPr algn="ctr"/>
            <a:r>
              <a:rPr lang="en-US" sz="3600" dirty="0" smtClean="0">
                <a:solidFill>
                  <a:schemeClr val="bg1"/>
                </a:solidFill>
              </a:rPr>
              <a:t>Visual representation of the data flow in the system </a:t>
            </a:r>
            <a:endParaRPr lang="en-US" sz="3600" dirty="0">
              <a:solidFill>
                <a:schemeClr val="bg1"/>
              </a:solidFill>
            </a:endParaRPr>
          </a:p>
        </p:txBody>
      </p:sp>
      <p:pic>
        <p:nvPicPr>
          <p:cNvPr id="6" name="Picture 5" descr="DALL·E 2024-12-04 18.47.48 - A simple and professional Data Flow Diagram (DFD) for a Student Management System. The diagram should include three main components_ (1) Frontend - wi.jpg"/>
          <p:cNvPicPr>
            <a:picLocks noChangeAspect="1"/>
          </p:cNvPicPr>
          <p:nvPr/>
        </p:nvPicPr>
        <p:blipFill>
          <a:blip r:embed="rId2"/>
          <a:stretch>
            <a:fillRect/>
          </a:stretch>
        </p:blipFill>
        <p:spPr>
          <a:xfrm>
            <a:off x="5242560" y="3390900"/>
            <a:ext cx="7802880" cy="5654040"/>
          </a:xfrm>
          <a:prstGeom prst="rect">
            <a:avLst/>
          </a:prstGeom>
        </p:spPr>
      </p:pic>
    </p:spTree>
    <p:extLst>
      <p:ext uri="{BB962C8B-B14F-4D97-AF65-F5344CB8AC3E}">
        <p14:creationId xmlns:p14="http://schemas.microsoft.com/office/powerpoint/2010/main" xmlns="" val="580159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1844346-58B2-8BAE-051C-BF62DCD02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BD04588-A588-E101-551B-2AB69807A761}"/>
              </a:ext>
            </a:extLst>
          </p:cNvPr>
          <p:cNvSpPr>
            <a:spLocks noGrp="1"/>
          </p:cNvSpPr>
          <p:nvPr>
            <p:ph type="title"/>
          </p:nvPr>
        </p:nvSpPr>
        <p:spPr/>
        <p:txBody>
          <a:bodyPr/>
          <a:lstStyle/>
          <a:p>
            <a:r>
              <a:rPr lang="en-SG" dirty="0" smtClean="0"/>
              <a:t>Entity Relationship Diagram (ERD)</a:t>
            </a:r>
            <a:endParaRPr lang="en-SG" dirty="0"/>
          </a:p>
        </p:txBody>
      </p:sp>
      <p:sp>
        <p:nvSpPr>
          <p:cNvPr id="7" name="Slide Number Placeholder 6">
            <a:extLst>
              <a:ext uri="{FF2B5EF4-FFF2-40B4-BE49-F238E27FC236}">
                <a16:creationId xmlns:a16="http://schemas.microsoft.com/office/drawing/2014/main" xmlns=""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14</a:t>
            </a:fld>
            <a:endParaRPr lang="en-US" dirty="0"/>
          </a:p>
        </p:txBody>
      </p:sp>
      <p:sp>
        <p:nvSpPr>
          <p:cNvPr id="8" name="TextBox 7">
            <a:extLst>
              <a:ext uri="{FF2B5EF4-FFF2-40B4-BE49-F238E27FC236}">
                <a16:creationId xmlns:a16="http://schemas.microsoft.com/office/drawing/2014/main" xmlns="" id="{4EFCBE2A-E7DD-618F-DDCF-2D0DAAB9E090}"/>
              </a:ext>
            </a:extLst>
          </p:cNvPr>
          <p:cNvSpPr txBox="1"/>
          <p:nvPr/>
        </p:nvSpPr>
        <p:spPr>
          <a:xfrm>
            <a:off x="2362200" y="2019300"/>
            <a:ext cx="9868727" cy="646331"/>
          </a:xfrm>
          <a:prstGeom prst="rect">
            <a:avLst/>
          </a:prstGeom>
          <a:noFill/>
        </p:spPr>
        <p:txBody>
          <a:bodyPr wrap="none" rtlCol="0">
            <a:spAutoFit/>
          </a:bodyPr>
          <a:lstStyle/>
          <a:p>
            <a:pPr algn="ctr"/>
            <a:r>
              <a:rPr lang="en-US" sz="3600" dirty="0" smtClean="0">
                <a:solidFill>
                  <a:schemeClr val="bg1"/>
                </a:solidFill>
              </a:rPr>
              <a:t>Visual representation of the ERD flow in the system </a:t>
            </a:r>
            <a:endParaRPr lang="en-US" sz="3600" dirty="0">
              <a:solidFill>
                <a:schemeClr val="bg1"/>
              </a:solidFill>
            </a:endParaRPr>
          </a:p>
        </p:txBody>
      </p:sp>
      <p:pic>
        <p:nvPicPr>
          <p:cNvPr id="9" name="Picture 8" descr="DALL·E 2024-12-04 18.50.50 - A simple and clear Entity Relationship Diagram (ERD) for a Student Management System. The diagram should include one main table_ 'Students,' with fiel.jpg"/>
          <p:cNvPicPr>
            <a:picLocks noChangeAspect="1"/>
          </p:cNvPicPr>
          <p:nvPr/>
        </p:nvPicPr>
        <p:blipFill>
          <a:blip r:embed="rId2"/>
          <a:stretch>
            <a:fillRect/>
          </a:stretch>
        </p:blipFill>
        <p:spPr>
          <a:xfrm>
            <a:off x="5242560" y="3390900"/>
            <a:ext cx="7802880" cy="6248400"/>
          </a:xfrm>
          <a:prstGeom prst="rect">
            <a:avLst/>
          </a:prstGeom>
        </p:spPr>
      </p:pic>
    </p:spTree>
    <p:extLst>
      <p:ext uri="{BB962C8B-B14F-4D97-AF65-F5344CB8AC3E}">
        <p14:creationId xmlns:p14="http://schemas.microsoft.com/office/powerpoint/2010/main" xmlns="" val="580159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1844346-58B2-8BAE-051C-BF62DCD02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BD04588-A588-E101-551B-2AB69807A761}"/>
              </a:ext>
            </a:extLst>
          </p:cNvPr>
          <p:cNvSpPr>
            <a:spLocks noGrp="1"/>
          </p:cNvSpPr>
          <p:nvPr>
            <p:ph type="title"/>
          </p:nvPr>
        </p:nvSpPr>
        <p:spPr/>
        <p:txBody>
          <a:bodyPr/>
          <a:lstStyle/>
          <a:p>
            <a:r>
              <a:rPr lang="en-SG" dirty="0" smtClean="0"/>
              <a:t>Use Case Diagram</a:t>
            </a:r>
            <a:endParaRPr lang="en-SG" dirty="0"/>
          </a:p>
        </p:txBody>
      </p:sp>
      <p:sp>
        <p:nvSpPr>
          <p:cNvPr id="7" name="Slide Number Placeholder 6">
            <a:extLst>
              <a:ext uri="{FF2B5EF4-FFF2-40B4-BE49-F238E27FC236}">
                <a16:creationId xmlns:a16="http://schemas.microsoft.com/office/drawing/2014/main" xmlns=""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15</a:t>
            </a:fld>
            <a:endParaRPr lang="en-US" dirty="0"/>
          </a:p>
        </p:txBody>
      </p:sp>
      <p:sp>
        <p:nvSpPr>
          <p:cNvPr id="8" name="TextBox 7">
            <a:extLst>
              <a:ext uri="{FF2B5EF4-FFF2-40B4-BE49-F238E27FC236}">
                <a16:creationId xmlns:a16="http://schemas.microsoft.com/office/drawing/2014/main" xmlns="" id="{4EFCBE2A-E7DD-618F-DDCF-2D0DAAB9E090}"/>
              </a:ext>
            </a:extLst>
          </p:cNvPr>
          <p:cNvSpPr txBox="1"/>
          <p:nvPr/>
        </p:nvSpPr>
        <p:spPr>
          <a:xfrm>
            <a:off x="2362200" y="2019300"/>
            <a:ext cx="9900787" cy="646331"/>
          </a:xfrm>
          <a:prstGeom prst="rect">
            <a:avLst/>
          </a:prstGeom>
          <a:noFill/>
        </p:spPr>
        <p:txBody>
          <a:bodyPr wrap="none" rtlCol="0">
            <a:spAutoFit/>
          </a:bodyPr>
          <a:lstStyle/>
          <a:p>
            <a:pPr algn="ctr"/>
            <a:r>
              <a:rPr lang="en-US" sz="3600" dirty="0" smtClean="0">
                <a:solidFill>
                  <a:schemeClr val="bg1"/>
                </a:solidFill>
              </a:rPr>
              <a:t>Visual representation of the USD flow in the system </a:t>
            </a:r>
            <a:endParaRPr lang="en-US" sz="3600" dirty="0">
              <a:solidFill>
                <a:schemeClr val="bg1"/>
              </a:solidFill>
            </a:endParaRPr>
          </a:p>
        </p:txBody>
      </p:sp>
      <p:pic>
        <p:nvPicPr>
          <p:cNvPr id="9" name="Picture 8" descr="DALL·E 2024-12-04 18.49.42 - A simple and professional Use Case Diagram for a Student Management System. The diagram should include the main actor_ 'Admin,' connected to use cases.jpg"/>
          <p:cNvPicPr>
            <a:picLocks noChangeAspect="1"/>
          </p:cNvPicPr>
          <p:nvPr/>
        </p:nvPicPr>
        <p:blipFill>
          <a:blip r:embed="rId2"/>
          <a:stretch>
            <a:fillRect/>
          </a:stretch>
        </p:blipFill>
        <p:spPr>
          <a:xfrm>
            <a:off x="5242560" y="3314700"/>
            <a:ext cx="7802880" cy="5730240"/>
          </a:xfrm>
          <a:prstGeom prst="rect">
            <a:avLst/>
          </a:prstGeom>
        </p:spPr>
      </p:pic>
    </p:spTree>
    <p:extLst>
      <p:ext uri="{BB962C8B-B14F-4D97-AF65-F5344CB8AC3E}">
        <p14:creationId xmlns:p14="http://schemas.microsoft.com/office/powerpoint/2010/main" xmlns="" val="580159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1844346-58B2-8BAE-051C-BF62DCD02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BD04588-A588-E101-551B-2AB69807A761}"/>
              </a:ext>
            </a:extLst>
          </p:cNvPr>
          <p:cNvSpPr>
            <a:spLocks noGrp="1"/>
          </p:cNvSpPr>
          <p:nvPr>
            <p:ph type="title"/>
          </p:nvPr>
        </p:nvSpPr>
        <p:spPr/>
        <p:txBody>
          <a:bodyPr/>
          <a:lstStyle/>
          <a:p>
            <a:r>
              <a:rPr lang="en-SG" dirty="0" smtClean="0"/>
              <a:t>Class Diagram</a:t>
            </a:r>
            <a:endParaRPr lang="en-SG" dirty="0"/>
          </a:p>
        </p:txBody>
      </p:sp>
      <p:sp>
        <p:nvSpPr>
          <p:cNvPr id="7" name="Slide Number Placeholder 6">
            <a:extLst>
              <a:ext uri="{FF2B5EF4-FFF2-40B4-BE49-F238E27FC236}">
                <a16:creationId xmlns:a16="http://schemas.microsoft.com/office/drawing/2014/main" xmlns=""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16</a:t>
            </a:fld>
            <a:endParaRPr lang="en-US" dirty="0"/>
          </a:p>
        </p:txBody>
      </p:sp>
      <p:sp>
        <p:nvSpPr>
          <p:cNvPr id="8" name="TextBox 7">
            <a:extLst>
              <a:ext uri="{FF2B5EF4-FFF2-40B4-BE49-F238E27FC236}">
                <a16:creationId xmlns:a16="http://schemas.microsoft.com/office/drawing/2014/main" xmlns="" id="{4EFCBE2A-E7DD-618F-DDCF-2D0DAAB9E090}"/>
              </a:ext>
            </a:extLst>
          </p:cNvPr>
          <p:cNvSpPr txBox="1"/>
          <p:nvPr/>
        </p:nvSpPr>
        <p:spPr>
          <a:xfrm>
            <a:off x="2362200" y="2019300"/>
            <a:ext cx="11718721" cy="646331"/>
          </a:xfrm>
          <a:prstGeom prst="rect">
            <a:avLst/>
          </a:prstGeom>
          <a:noFill/>
        </p:spPr>
        <p:txBody>
          <a:bodyPr wrap="none" rtlCol="0">
            <a:spAutoFit/>
          </a:bodyPr>
          <a:lstStyle/>
          <a:p>
            <a:pPr algn="ctr"/>
            <a:r>
              <a:rPr lang="en-US" sz="3600" dirty="0" smtClean="0">
                <a:solidFill>
                  <a:schemeClr val="bg1"/>
                </a:solidFill>
              </a:rPr>
              <a:t>Visual representation of the Class Diagram flow in the system </a:t>
            </a:r>
            <a:endParaRPr lang="en-US" sz="3600" dirty="0">
              <a:solidFill>
                <a:schemeClr val="bg1"/>
              </a:solidFill>
            </a:endParaRPr>
          </a:p>
        </p:txBody>
      </p:sp>
      <p:pic>
        <p:nvPicPr>
          <p:cNvPr id="6" name="Picture 5" descr="DALL·E 2024-12-04 18.51.28 - A simple and professional UML Class Diagram for a Student Management System. The diagram should include a class 'Student' with attributes like Student.jpg"/>
          <p:cNvPicPr>
            <a:picLocks noChangeAspect="1"/>
          </p:cNvPicPr>
          <p:nvPr/>
        </p:nvPicPr>
        <p:blipFill>
          <a:blip r:embed="rId2"/>
          <a:stretch>
            <a:fillRect/>
          </a:stretch>
        </p:blipFill>
        <p:spPr>
          <a:xfrm>
            <a:off x="5242560" y="3314700"/>
            <a:ext cx="7802880" cy="5730240"/>
          </a:xfrm>
          <a:prstGeom prst="rect">
            <a:avLst/>
          </a:prstGeom>
        </p:spPr>
      </p:pic>
    </p:spTree>
    <p:extLst>
      <p:ext uri="{BB962C8B-B14F-4D97-AF65-F5344CB8AC3E}">
        <p14:creationId xmlns:p14="http://schemas.microsoft.com/office/powerpoint/2010/main" xmlns="" val="580159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4976AED-FD9A-4105-3810-54B0B2D5D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AA17DEA-F87D-55DD-E8DC-87BC8AB5F920}"/>
              </a:ext>
            </a:extLst>
          </p:cNvPr>
          <p:cNvSpPr>
            <a:spLocks noGrp="1"/>
          </p:cNvSpPr>
          <p:nvPr>
            <p:ph type="title"/>
          </p:nvPr>
        </p:nvSpPr>
        <p:spPr>
          <a:xfrm>
            <a:off x="472872" y="238588"/>
            <a:ext cx="15925800" cy="834406"/>
          </a:xfrm>
        </p:spPr>
        <p:txBody>
          <a:bodyPr>
            <a:noAutofit/>
          </a:bodyPr>
          <a:lstStyle/>
          <a:p>
            <a:r>
              <a:rPr lang="en-US" sz="5400" dirty="0">
                <a:solidFill>
                  <a:srgbClr val="6BD4CD"/>
                </a:solidFill>
              </a:rPr>
              <a:t>SOURCE CODE – GITHUB LOCATION</a:t>
            </a:r>
            <a:endParaRPr lang="en-SG" sz="5400" dirty="0">
              <a:solidFill>
                <a:srgbClr val="6BD4CD"/>
              </a:solidFill>
            </a:endParaRPr>
          </a:p>
        </p:txBody>
      </p:sp>
      <p:sp>
        <p:nvSpPr>
          <p:cNvPr id="3" name="Slide Number Placeholder 2">
            <a:extLst>
              <a:ext uri="{FF2B5EF4-FFF2-40B4-BE49-F238E27FC236}">
                <a16:creationId xmlns:a16="http://schemas.microsoft.com/office/drawing/2014/main" xmlns="" id="{DF6652A6-D437-40D8-D0CD-59E321953F26}"/>
              </a:ext>
            </a:extLst>
          </p:cNvPr>
          <p:cNvSpPr>
            <a:spLocks noGrp="1"/>
          </p:cNvSpPr>
          <p:nvPr>
            <p:ph type="sldNum" sz="quarter" idx="11"/>
          </p:nvPr>
        </p:nvSpPr>
        <p:spPr/>
        <p:txBody>
          <a:bodyPr/>
          <a:lstStyle/>
          <a:p>
            <a:r>
              <a:rPr lang="en-US"/>
              <a:t>Slide - </a:t>
            </a:r>
            <a:fld id="{B6F15528-21DE-4FAA-801E-634DDDAF4B2B}" type="slidenum">
              <a:rPr lang="en-US" smtClean="0"/>
              <a:pPr/>
              <a:t>17</a:t>
            </a:fld>
            <a:endParaRPr lang="en-US" dirty="0"/>
          </a:p>
        </p:txBody>
      </p:sp>
      <p:graphicFrame>
        <p:nvGraphicFramePr>
          <p:cNvPr id="5" name="Table 4">
            <a:extLst>
              <a:ext uri="{FF2B5EF4-FFF2-40B4-BE49-F238E27FC236}">
                <a16:creationId xmlns:a16="http://schemas.microsoft.com/office/drawing/2014/main" xmlns="" id="{EB351635-3EEC-54EB-CDFB-5231EB0C4D31}"/>
              </a:ext>
            </a:extLst>
          </p:cNvPr>
          <p:cNvGraphicFramePr>
            <a:graphicFrameLocks noGrp="1"/>
          </p:cNvGraphicFramePr>
          <p:nvPr>
            <p:extLst>
              <p:ext uri="{D42A27DB-BD31-4B8C-83A1-F6EECF244321}">
                <p14:modId xmlns:p14="http://schemas.microsoft.com/office/powerpoint/2010/main" xmlns="" val="968155665"/>
              </p:ext>
            </p:extLst>
          </p:nvPr>
        </p:nvGraphicFramePr>
        <p:xfrm>
          <a:off x="1181100" y="3578860"/>
          <a:ext cx="15925800" cy="2481263"/>
        </p:xfrm>
        <a:graphic>
          <a:graphicData uri="http://schemas.openxmlformats.org/drawingml/2006/table">
            <a:tbl>
              <a:tblPr>
                <a:tableStyleId>{8799B23B-EC83-4686-B30A-512413B5E67A}</a:tableStyleId>
              </a:tblPr>
              <a:tblGrid>
                <a:gridCol w="15925800">
                  <a:extLst>
                    <a:ext uri="{9D8B030D-6E8A-4147-A177-3AD203B41FA5}">
                      <a16:colId xmlns:a16="http://schemas.microsoft.com/office/drawing/2014/main" xmlns="" val="4032040818"/>
                    </a:ext>
                  </a:extLst>
                </a:gridCol>
              </a:tblGrid>
              <a:tr h="2336800">
                <a:tc>
                  <a:txBody>
                    <a:bodyPr/>
                    <a:lstStyle/>
                    <a:p>
                      <a:pPr algn="l">
                        <a:lnSpc>
                          <a:spcPct val="150000"/>
                        </a:lnSpc>
                      </a:pPr>
                      <a:endParaRPr lang="en-US" sz="2800" kern="100" dirty="0">
                        <a:solidFill>
                          <a:schemeClr val="bg1"/>
                        </a:solidFill>
                        <a:effectLst/>
                        <a:latin typeface="Glacial Indifference" panose="020B0604020202020204" charset="0"/>
                      </a:endParaRPr>
                    </a:p>
                    <a:p>
                      <a:pPr algn="ctr">
                        <a:lnSpc>
                          <a:spcPct val="150000"/>
                        </a:lnSpc>
                      </a:pPr>
                      <a:r>
                        <a:rPr lang="en-US" sz="2800" kern="100" dirty="0">
                          <a:solidFill>
                            <a:schemeClr val="bg1"/>
                          </a:solidFill>
                          <a:effectLst/>
                          <a:latin typeface="Glacial Indifference" panose="020B0604020202020204" charset="0"/>
                        </a:rPr>
                        <a:t>The Complete Source code is found in the following GitHub location: </a:t>
                      </a:r>
                    </a:p>
                    <a:p>
                      <a:pPr algn="ctr">
                        <a:lnSpc>
                          <a:spcPct val="150000"/>
                        </a:lnSpc>
                      </a:pPr>
                      <a:r>
                        <a:rPr lang="en-US" sz="2800" kern="0" dirty="0" smtClean="0">
                          <a:solidFill>
                            <a:schemeClr val="bg1"/>
                          </a:solidFill>
                          <a:effectLst/>
                          <a:latin typeface="Glacial Indifference" panose="020B0604020202020204" charset="0"/>
                          <a:hlinkClick r:id="rId2"/>
                        </a:rPr>
                        <a:t>https</a:t>
                      </a:r>
                      <a:r>
                        <a:rPr lang="en-US" sz="2800" kern="0" smtClean="0">
                          <a:solidFill>
                            <a:schemeClr val="bg1"/>
                          </a:solidFill>
                          <a:effectLst/>
                          <a:latin typeface="Glacial Indifference" panose="020B0604020202020204" charset="0"/>
                          <a:hlinkClick r:id="rId2"/>
                        </a:rPr>
                        <a:t>://github.com/Ssundaram743/mini-project.git</a:t>
                      </a:r>
                      <a:endParaRPr lang="en-US" sz="2800" kern="0" smtClean="0">
                        <a:solidFill>
                          <a:schemeClr val="bg1"/>
                        </a:solidFill>
                        <a:effectLst/>
                        <a:latin typeface="Glacial Indifference" panose="020B0604020202020204" charset="0"/>
                      </a:endParaRPr>
                    </a:p>
                    <a:p>
                      <a:pPr algn="ctr">
                        <a:lnSpc>
                          <a:spcPct val="150000"/>
                        </a:lnSpc>
                      </a:pPr>
                      <a:endParaRPr lang="en-US" sz="2800" kern="0" dirty="0" smtClean="0">
                        <a:solidFill>
                          <a:schemeClr val="bg1"/>
                        </a:solidFill>
                        <a:effectLst/>
                        <a:latin typeface="Glacial Indifference" panose="020B0604020202020204" charset="0"/>
                      </a:endParaRPr>
                    </a:p>
                  </a:txBody>
                  <a:tcPr marL="68580" marR="68580" marT="0" marB="0">
                    <a:solidFill>
                      <a:srgbClr val="04345C"/>
                    </a:solidFill>
                  </a:tcPr>
                </a:tc>
                <a:extLst>
                  <a:ext uri="{0D108BD9-81ED-4DB2-BD59-A6C34878D82A}">
                    <a16:rowId xmlns:a16="http://schemas.microsoft.com/office/drawing/2014/main" xmlns="" val="1048734433"/>
                  </a:ext>
                </a:extLst>
              </a:tr>
            </a:tbl>
          </a:graphicData>
        </a:graphic>
      </p:graphicFrame>
    </p:spTree>
    <p:extLst>
      <p:ext uri="{BB962C8B-B14F-4D97-AF65-F5344CB8AC3E}">
        <p14:creationId xmlns:p14="http://schemas.microsoft.com/office/powerpoint/2010/main" xmlns="" val="41814254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BF5EDE-B0B4-A3FE-5C06-199D4AB80FDF}"/>
              </a:ext>
            </a:extLst>
          </p:cNvPr>
          <p:cNvSpPr>
            <a:spLocks noGrp="1"/>
          </p:cNvSpPr>
          <p:nvPr>
            <p:ph type="title"/>
          </p:nvPr>
        </p:nvSpPr>
        <p:spPr>
          <a:xfrm>
            <a:off x="447472" y="-48491"/>
            <a:ext cx="15925800" cy="1143000"/>
          </a:xfrm>
        </p:spPr>
        <p:txBody>
          <a:bodyPr/>
          <a:lstStyle/>
          <a:p>
            <a:r>
              <a:rPr lang="en-US" dirty="0"/>
              <a:t>CONCLUSION</a:t>
            </a:r>
            <a:endParaRPr lang="en-SG" dirty="0"/>
          </a:p>
        </p:txBody>
      </p:sp>
      <p:sp>
        <p:nvSpPr>
          <p:cNvPr id="3" name="Slide Number Placeholder 2">
            <a:extLst>
              <a:ext uri="{FF2B5EF4-FFF2-40B4-BE49-F238E27FC236}">
                <a16:creationId xmlns:a16="http://schemas.microsoft.com/office/drawing/2014/main" xmlns="" id="{8AC31C07-88BE-B1AE-1280-DBAE7435F7BA}"/>
              </a:ext>
            </a:extLst>
          </p:cNvPr>
          <p:cNvSpPr>
            <a:spLocks noGrp="1"/>
          </p:cNvSpPr>
          <p:nvPr>
            <p:ph type="sldNum" sz="quarter" idx="11"/>
          </p:nvPr>
        </p:nvSpPr>
        <p:spPr/>
        <p:txBody>
          <a:bodyPr/>
          <a:lstStyle/>
          <a:p>
            <a:r>
              <a:rPr lang="en-US"/>
              <a:t>Slide - </a:t>
            </a:r>
            <a:fld id="{B6F15528-21DE-4FAA-801E-634DDDAF4B2B}" type="slidenum">
              <a:rPr lang="en-US" smtClean="0"/>
              <a:pPr/>
              <a:t>18</a:t>
            </a:fld>
            <a:endParaRPr lang="en-US" dirty="0"/>
          </a:p>
        </p:txBody>
      </p:sp>
      <p:sp>
        <p:nvSpPr>
          <p:cNvPr id="4" name="Content Placeholder 2">
            <a:extLst>
              <a:ext uri="{FF2B5EF4-FFF2-40B4-BE49-F238E27FC236}">
                <a16:creationId xmlns:a16="http://schemas.microsoft.com/office/drawing/2014/main" xmlns="" id="{BCB60AF4-DD44-4195-8556-4C93180C7AF7}"/>
              </a:ext>
            </a:extLst>
          </p:cNvPr>
          <p:cNvSpPr txBox="1">
            <a:spLocks/>
          </p:cNvSpPr>
          <p:nvPr/>
        </p:nvSpPr>
        <p:spPr>
          <a:xfrm>
            <a:off x="1045037" y="1256073"/>
            <a:ext cx="16197926" cy="8265649"/>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200" b="1" dirty="0" smtClean="0">
                <a:solidFill>
                  <a:schemeClr val="bg1"/>
                </a:solidFill>
                <a:latin typeface="Glacial Indifference" panose="020B0604020202020204" charset="0"/>
              </a:rPr>
              <a:t> the Student Management System is an essential tool designed to improve the efficiency and effectiveness of managing academic data in educational institutions. It offers a user-friendly interface and a set of powerful features that cater to the needs of students, faculty, and administrators. The system integrates various modules that work seamlessly together to manage student profiles, courses, attendance, grades, and more, ensuring a smooth and organized flow of information.</a:t>
            </a:r>
          </a:p>
          <a:p>
            <a:pPr marL="0" indent="0" algn="just">
              <a:buNone/>
            </a:pPr>
            <a:endParaRPr lang="en-US" sz="2200" dirty="0">
              <a:solidFill>
                <a:schemeClr val="bg1"/>
              </a:solidFill>
              <a:latin typeface="Glacial Indifference" panose="020B0604020202020204" charset="0"/>
            </a:endParaRPr>
          </a:p>
          <a:p>
            <a:pPr marL="0" indent="0" algn="just">
              <a:buFont typeface="Wingdings 3" charset="2"/>
              <a:buNone/>
            </a:pPr>
            <a:r>
              <a:rPr lang="en-US" sz="2200" b="1" dirty="0">
                <a:solidFill>
                  <a:schemeClr val="bg1"/>
                </a:solidFill>
                <a:latin typeface="Glacial Indifference" panose="020B0604020202020204" charset="0"/>
              </a:rPr>
              <a:t>Extensible and Template Driven Design</a:t>
            </a:r>
            <a:r>
              <a:rPr lang="en-US" sz="2200" dirty="0">
                <a:solidFill>
                  <a:schemeClr val="bg1"/>
                </a:solidFill>
                <a:latin typeface="Glacial Indifference" panose="020B0604020202020204" charset="0"/>
              </a:rPr>
              <a:t>:</a:t>
            </a:r>
          </a:p>
          <a:p>
            <a:pPr algn="just"/>
            <a:r>
              <a:rPr lang="en-US" sz="2200" dirty="0" smtClean="0">
                <a:solidFill>
                  <a:schemeClr val="bg1"/>
                </a:solidFill>
                <a:latin typeface="Glacial Indifference" panose="020B0604020202020204" charset="0"/>
              </a:rPr>
              <a:t>The Student Management System is built with an extensible and template-driven design, allowing for easy customization and scalability.</a:t>
            </a:r>
          </a:p>
          <a:p>
            <a:pPr algn="just"/>
            <a:r>
              <a:rPr lang="en-US" sz="2200" dirty="0" smtClean="0">
                <a:solidFill>
                  <a:schemeClr val="bg1"/>
                </a:solidFill>
                <a:latin typeface="Glacial Indifference" panose="020B0604020202020204" charset="0"/>
              </a:rPr>
              <a:t> New modules and features can be added without disrupting the core functionality, ensuring long-term adaptability.</a:t>
            </a:r>
          </a:p>
          <a:p>
            <a:pPr algn="just"/>
            <a:r>
              <a:rPr lang="en-US" sz="2200" dirty="0" smtClean="0">
                <a:solidFill>
                  <a:schemeClr val="bg1"/>
                </a:solidFill>
                <a:latin typeface="Glacial Indifference" panose="020B0604020202020204" charset="0"/>
              </a:rPr>
              <a:t> This design approach also enables the system to integrate seamlessly with other tools and platforms used by the institution.</a:t>
            </a:r>
            <a:endParaRPr lang="en-US" sz="2200" dirty="0">
              <a:solidFill>
                <a:schemeClr val="bg1"/>
              </a:solidFill>
              <a:latin typeface="Glacial Indifference" panose="020B0604020202020204" charset="0"/>
            </a:endParaRPr>
          </a:p>
          <a:p>
            <a:pPr marL="0" indent="0" algn="just">
              <a:buNone/>
            </a:pPr>
            <a:r>
              <a:rPr lang="en-US" sz="2200" b="1" dirty="0">
                <a:solidFill>
                  <a:schemeClr val="bg1"/>
                </a:solidFill>
                <a:latin typeface="Glacial Indifference" panose="020B0604020202020204" charset="0"/>
              </a:rPr>
              <a:t>OOAD Approach:</a:t>
            </a:r>
            <a:endParaRPr lang="en-US" sz="2200" dirty="0">
              <a:solidFill>
                <a:schemeClr val="bg1"/>
              </a:solidFill>
              <a:latin typeface="Glacial Indifference" panose="020B0604020202020204" charset="0"/>
            </a:endParaRPr>
          </a:p>
          <a:p>
            <a:pPr algn="just"/>
            <a:r>
              <a:rPr lang="en-US" sz="2200" dirty="0" smtClean="0">
                <a:solidFill>
                  <a:schemeClr val="bg1"/>
                </a:solidFill>
                <a:latin typeface="Glacial Indifference" panose="020B0604020202020204" charset="0"/>
              </a:rPr>
              <a:t>The Object-Oriented Analysis and Design (OOAD) approach was used to develop the Student Management System, focusing on identifying key objects and their interactions.</a:t>
            </a:r>
            <a:endParaRPr lang="en-US" sz="2200" dirty="0">
              <a:solidFill>
                <a:schemeClr val="bg1"/>
              </a:solidFill>
              <a:latin typeface="Glacial Indifference" panose="020B0604020202020204" charset="0"/>
            </a:endParaRPr>
          </a:p>
          <a:p>
            <a:pPr marL="0" indent="0" algn="just">
              <a:buNone/>
            </a:pPr>
            <a:r>
              <a:rPr lang="en-US" sz="2200" b="1" dirty="0">
                <a:solidFill>
                  <a:schemeClr val="bg1"/>
                </a:solidFill>
                <a:latin typeface="Glacial Indifference" panose="020B0604020202020204" charset="0"/>
              </a:rPr>
              <a:t>Design Patterns:</a:t>
            </a:r>
            <a:endParaRPr lang="en-US" sz="2200" dirty="0">
              <a:solidFill>
                <a:schemeClr val="bg1"/>
              </a:solidFill>
              <a:latin typeface="Glacial Indifference" panose="020B0604020202020204" charset="0"/>
            </a:endParaRPr>
          </a:p>
          <a:p>
            <a:pPr algn="just"/>
            <a:r>
              <a:rPr lang="en-US" sz="2200" dirty="0" smtClean="0">
                <a:solidFill>
                  <a:schemeClr val="bg1"/>
                </a:solidFill>
                <a:latin typeface="Glacial Indifference" panose="020B0604020202020204" charset="0"/>
              </a:rPr>
              <a:t>Design patterns were applied in the development of the Student Management System to address common software design challenges. Patterns like MVC (Model-View-Controller) were used to separate concerns, ensuring a clean and maintainable codebase. </a:t>
            </a:r>
          </a:p>
          <a:p>
            <a:pPr algn="just"/>
            <a:r>
              <a:rPr lang="en-US" sz="2200" dirty="0" smtClean="0">
                <a:solidFill>
                  <a:schemeClr val="bg1"/>
                </a:solidFill>
                <a:latin typeface="Glacial Indifference" panose="020B0604020202020204" charset="0"/>
              </a:rPr>
              <a:t>This approach enhances code reusability and scalability while making the system easier to test and modify.</a:t>
            </a:r>
            <a:endParaRPr lang="en-US" sz="2200" dirty="0">
              <a:solidFill>
                <a:schemeClr val="bg1"/>
              </a:solidFill>
              <a:latin typeface="Glacial Indifference" panose="020B0604020202020204" charset="0"/>
            </a:endParaRPr>
          </a:p>
          <a:p>
            <a:pPr marL="0" indent="0" algn="just">
              <a:buNone/>
            </a:pPr>
            <a:endParaRPr lang="en-SG" sz="2200" dirty="0">
              <a:solidFill>
                <a:schemeClr val="bg1"/>
              </a:solidFill>
              <a:latin typeface="Glacial Indifference" panose="020B0604020202020204" charset="0"/>
            </a:endParaRPr>
          </a:p>
        </p:txBody>
      </p:sp>
    </p:spTree>
    <p:extLst>
      <p:ext uri="{BB962C8B-B14F-4D97-AF65-F5344CB8AC3E}">
        <p14:creationId xmlns:p14="http://schemas.microsoft.com/office/powerpoint/2010/main" xmlns="" val="1277789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1BB5E69-CE4E-7277-E51D-F6EC8C27577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763B587-2CE8-256E-F14F-CF23ED546128}"/>
              </a:ext>
            </a:extLst>
          </p:cNvPr>
          <p:cNvSpPr>
            <a:spLocks noGrp="1"/>
          </p:cNvSpPr>
          <p:nvPr>
            <p:ph type="sldNum" sz="quarter" idx="11"/>
          </p:nvPr>
        </p:nvSpPr>
        <p:spPr/>
        <p:txBody>
          <a:bodyPr/>
          <a:lstStyle/>
          <a:p>
            <a:r>
              <a:rPr lang="en-US"/>
              <a:t>Slide - </a:t>
            </a:r>
            <a:fld id="{B6F15528-21DE-4FAA-801E-634DDDAF4B2B}" type="slidenum">
              <a:rPr lang="en-US" smtClean="0"/>
              <a:pPr/>
              <a:t>19</a:t>
            </a:fld>
            <a:endParaRPr lang="en-US" dirty="0"/>
          </a:p>
        </p:txBody>
      </p:sp>
      <p:sp>
        <p:nvSpPr>
          <p:cNvPr id="3" name="Title 2">
            <a:extLst>
              <a:ext uri="{FF2B5EF4-FFF2-40B4-BE49-F238E27FC236}">
                <a16:creationId xmlns:a16="http://schemas.microsoft.com/office/drawing/2014/main" xmlns="" id="{D7B2F15E-18D3-F6F3-AFAC-D0808A98CB53}"/>
              </a:ext>
            </a:extLst>
          </p:cNvPr>
          <p:cNvSpPr>
            <a:spLocks noGrp="1"/>
          </p:cNvSpPr>
          <p:nvPr>
            <p:ph type="title"/>
          </p:nvPr>
        </p:nvSpPr>
        <p:spPr/>
        <p:txBody>
          <a:bodyPr/>
          <a:lstStyle/>
          <a:p>
            <a:r>
              <a:rPr lang="en-US" dirty="0"/>
              <a:t>FUTURE ENHANCEMENTS</a:t>
            </a:r>
            <a:endParaRPr lang="en-SG" dirty="0"/>
          </a:p>
        </p:txBody>
      </p:sp>
      <p:grpSp>
        <p:nvGrpSpPr>
          <p:cNvPr id="4" name="Group 11">
            <a:extLst>
              <a:ext uri="{FF2B5EF4-FFF2-40B4-BE49-F238E27FC236}">
                <a16:creationId xmlns:a16="http://schemas.microsoft.com/office/drawing/2014/main" xmlns="" id="{7784F126-34A1-E95F-9CF8-DFFAC6A74AA2}"/>
              </a:ext>
            </a:extLst>
          </p:cNvPr>
          <p:cNvGrpSpPr/>
          <p:nvPr/>
        </p:nvGrpSpPr>
        <p:grpSpPr>
          <a:xfrm>
            <a:off x="1982024" y="1683068"/>
            <a:ext cx="1381041" cy="1431131"/>
            <a:chOff x="0" y="0"/>
            <a:chExt cx="1841389" cy="1908175"/>
          </a:xfrm>
        </p:grpSpPr>
        <p:sp>
          <p:nvSpPr>
            <p:cNvPr id="5" name="Freeform 12">
              <a:extLst>
                <a:ext uri="{FF2B5EF4-FFF2-40B4-BE49-F238E27FC236}">
                  <a16:creationId xmlns:a16="http://schemas.microsoft.com/office/drawing/2014/main" xmlns="" id="{C8732C6C-6046-D0A8-D0A3-BDFE6A2BEF1D}"/>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txBody>
            <a:bodyPr/>
            <a:lstStyle/>
            <a:p>
              <a:endParaRPr lang="en-SG" dirty="0"/>
            </a:p>
          </p:txBody>
        </p:sp>
        <p:sp>
          <p:nvSpPr>
            <p:cNvPr id="6" name="Freeform 13">
              <a:extLst>
                <a:ext uri="{FF2B5EF4-FFF2-40B4-BE49-F238E27FC236}">
                  <a16:creationId xmlns:a16="http://schemas.microsoft.com/office/drawing/2014/main" xmlns="" id="{E3EFC525-82BA-6A01-273E-53CBDAAAD13F}"/>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7" name="Group 14">
            <a:extLst>
              <a:ext uri="{FF2B5EF4-FFF2-40B4-BE49-F238E27FC236}">
                <a16:creationId xmlns:a16="http://schemas.microsoft.com/office/drawing/2014/main" xmlns="" id="{37520CC2-0D24-D7DF-3A68-EC665BBA8FC4}"/>
              </a:ext>
            </a:extLst>
          </p:cNvPr>
          <p:cNvGrpSpPr/>
          <p:nvPr/>
        </p:nvGrpSpPr>
        <p:grpSpPr>
          <a:xfrm>
            <a:off x="3842427" y="1638300"/>
            <a:ext cx="13378773" cy="1946395"/>
            <a:chOff x="0" y="-9525"/>
            <a:chExt cx="18270164" cy="2595194"/>
          </a:xfrm>
        </p:grpSpPr>
        <p:sp>
          <p:nvSpPr>
            <p:cNvPr id="8" name="TextBox 15">
              <a:extLst>
                <a:ext uri="{FF2B5EF4-FFF2-40B4-BE49-F238E27FC236}">
                  <a16:creationId xmlns:a16="http://schemas.microsoft.com/office/drawing/2014/main" xmlns="" id="{6710BF09-6010-2711-D814-B622C3252320}"/>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1)	Improve Scalability </a:t>
              </a:r>
              <a:endParaRPr lang="en-US" sz="4200" spc="420" dirty="0">
                <a:solidFill>
                  <a:srgbClr val="04345C"/>
                </a:solidFill>
                <a:latin typeface="Glacial Indifference Bold" panose="020B0604020202020204" charset="0"/>
              </a:endParaRPr>
            </a:p>
          </p:txBody>
        </p:sp>
        <p:sp>
          <p:nvSpPr>
            <p:cNvPr id="9" name="TextBox 16">
              <a:extLst>
                <a:ext uri="{FF2B5EF4-FFF2-40B4-BE49-F238E27FC236}">
                  <a16:creationId xmlns:a16="http://schemas.microsoft.com/office/drawing/2014/main" xmlns="" id="{BE3FD72A-A83B-9026-FCAE-82FE4237475F}"/>
                </a:ext>
              </a:extLst>
            </p:cNvPr>
            <p:cNvSpPr txBox="1"/>
            <p:nvPr/>
          </p:nvSpPr>
          <p:spPr>
            <a:xfrm>
              <a:off x="0" y="971551"/>
              <a:ext cx="18270164" cy="1614118"/>
            </a:xfrm>
            <a:prstGeom prst="rect">
              <a:avLst/>
            </a:prstGeom>
          </p:spPr>
          <p:txBody>
            <a:bodyPr lIns="0" tIns="0" rIns="0" bIns="0" rtlCol="0" anchor="t">
              <a:spAutoFit/>
            </a:bodyPr>
            <a:lstStyle/>
            <a:p>
              <a:pPr marL="914400" indent="-457200"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Incorporate muti-threaded processing to perform parallel extraction and notifications of jobs.</a:t>
              </a:r>
            </a:p>
            <a:p>
              <a:pPr marL="914400" indent="-457200"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Use mix of technologies like Python/</a:t>
              </a:r>
              <a:r>
                <a:rPr lang="en-US" sz="2400" dirty="0" err="1">
                  <a:solidFill>
                    <a:srgbClr val="04345C"/>
                  </a:solidFill>
                  <a:latin typeface="Glacial Indifference" panose="020B0604020202020204" charset="0"/>
                  <a:ea typeface="Times New Roman" panose="02020603050405020304" pitchFamily="18" charset="0"/>
                  <a:cs typeface="Times New Roman" panose="02020603050405020304" pitchFamily="18" charset="0"/>
                </a:rPr>
                <a:t>BeautifulSoup</a:t>
              </a: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to perform extractions. This will help to overcome the limitations of multi-instance Chrome or Edge drivers.</a:t>
              </a:r>
            </a:p>
          </p:txBody>
        </p:sp>
      </p:grpSp>
      <p:grpSp>
        <p:nvGrpSpPr>
          <p:cNvPr id="10" name="Group 11">
            <a:extLst>
              <a:ext uri="{FF2B5EF4-FFF2-40B4-BE49-F238E27FC236}">
                <a16:creationId xmlns:a16="http://schemas.microsoft.com/office/drawing/2014/main" xmlns="" id="{B2991E87-CB53-47E2-9EB7-55DACF53D1CC}"/>
              </a:ext>
            </a:extLst>
          </p:cNvPr>
          <p:cNvGrpSpPr/>
          <p:nvPr/>
        </p:nvGrpSpPr>
        <p:grpSpPr>
          <a:xfrm>
            <a:off x="1962974" y="4110286"/>
            <a:ext cx="1381041" cy="1431131"/>
            <a:chOff x="0" y="0"/>
            <a:chExt cx="1841389" cy="1908175"/>
          </a:xfrm>
        </p:grpSpPr>
        <p:sp>
          <p:nvSpPr>
            <p:cNvPr id="11" name="Freeform 12">
              <a:extLst>
                <a:ext uri="{FF2B5EF4-FFF2-40B4-BE49-F238E27FC236}">
                  <a16:creationId xmlns:a16="http://schemas.microsoft.com/office/drawing/2014/main" xmlns="" id="{86E0CE67-C711-3A45-C5D4-524151D573F9}"/>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2" name="Freeform 13">
              <a:extLst>
                <a:ext uri="{FF2B5EF4-FFF2-40B4-BE49-F238E27FC236}">
                  <a16:creationId xmlns:a16="http://schemas.microsoft.com/office/drawing/2014/main" xmlns="" id="{BF812A8C-F27A-8FF5-5B35-5B020A60FE14}"/>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13" name="Group 14">
            <a:extLst>
              <a:ext uri="{FF2B5EF4-FFF2-40B4-BE49-F238E27FC236}">
                <a16:creationId xmlns:a16="http://schemas.microsoft.com/office/drawing/2014/main" xmlns="" id="{FE8A480E-87E6-30CC-EC99-A8E2D2C86B10}"/>
              </a:ext>
            </a:extLst>
          </p:cNvPr>
          <p:cNvGrpSpPr/>
          <p:nvPr/>
        </p:nvGrpSpPr>
        <p:grpSpPr>
          <a:xfrm>
            <a:off x="3823377" y="4065518"/>
            <a:ext cx="13397823" cy="1946395"/>
            <a:chOff x="0" y="-9525"/>
            <a:chExt cx="18270164" cy="2595194"/>
          </a:xfrm>
        </p:grpSpPr>
        <p:sp>
          <p:nvSpPr>
            <p:cNvPr id="14" name="TextBox 15">
              <a:extLst>
                <a:ext uri="{FF2B5EF4-FFF2-40B4-BE49-F238E27FC236}">
                  <a16:creationId xmlns:a16="http://schemas.microsoft.com/office/drawing/2014/main" xmlns="" id="{03923A3D-82DF-0432-7AAF-A0F5C0351256}"/>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2)	Ability to run extraction process fine grained</a:t>
              </a:r>
              <a:endParaRPr lang="en-US" sz="4200" spc="420" dirty="0">
                <a:solidFill>
                  <a:srgbClr val="04345C"/>
                </a:solidFill>
                <a:latin typeface="Glacial Indifference Bold" panose="020B0604020202020204" charset="0"/>
              </a:endParaRPr>
            </a:p>
          </p:txBody>
        </p:sp>
        <p:sp>
          <p:nvSpPr>
            <p:cNvPr id="15" name="TextBox 16">
              <a:extLst>
                <a:ext uri="{FF2B5EF4-FFF2-40B4-BE49-F238E27FC236}">
                  <a16:creationId xmlns:a16="http://schemas.microsoft.com/office/drawing/2014/main" xmlns="" id="{EB1E2ABA-9384-9DCD-D5CE-9D91544651A9}"/>
                </a:ext>
              </a:extLst>
            </p:cNvPr>
            <p:cNvSpPr txBox="1"/>
            <p:nvPr/>
          </p:nvSpPr>
          <p:spPr>
            <a:xfrm>
              <a:off x="0" y="971551"/>
              <a:ext cx="18270164" cy="1614118"/>
            </a:xfrm>
            <a:prstGeom prst="rect">
              <a:avLst/>
            </a:prstGeom>
          </p:spPr>
          <p:txBody>
            <a:bodyPr lIns="0" tIns="0" rIns="0" bIns="0" rtlCol="0" anchor="t">
              <a:spAutoFit/>
            </a:bodyPr>
            <a:lstStyle/>
            <a:p>
              <a:pPr marL="914400" indent="-457200" algn="just">
                <a:spcAft>
                  <a:spcPts val="800"/>
                </a:spcAft>
                <a:tabLst>
                  <a:tab pos="914400" algn="l"/>
                </a:tabLst>
              </a:pPr>
              <a:r>
                <a:rPr lang="en-US" sz="2400" dirty="0">
                  <a:solidFill>
                    <a:srgbClr val="04345C"/>
                  </a:solidFill>
                  <a:latin typeface="Glacial Indifference" panose="020B0604020202020204" charset="0"/>
                  <a:ea typeface="Calibri" panose="020F0502020204030204" pitchFamily="34" charset="0"/>
                  <a:cs typeface="Times New Roman" panose="02020603050405020304" pitchFamily="18" charset="0"/>
                </a:rPr>
                <a:t>•	Users or the Batch job should be able to run the extraction process in multiple groups. </a:t>
              </a:r>
              <a:r>
                <a:rPr lang="en-US" sz="2400" dirty="0" err="1">
                  <a:solidFill>
                    <a:srgbClr val="04345C"/>
                  </a:solidFill>
                  <a:latin typeface="Glacial Indifference" panose="020B0604020202020204" charset="0"/>
                  <a:ea typeface="Calibri" panose="020F0502020204030204" pitchFamily="34" charset="0"/>
                  <a:cs typeface="Times New Roman" panose="02020603050405020304" pitchFamily="18" charset="0"/>
                </a:rPr>
                <a:t>Eg.</a:t>
              </a:r>
              <a:r>
                <a:rPr lang="en-US" sz="2400" dirty="0">
                  <a:solidFill>
                    <a:srgbClr val="04345C"/>
                  </a:solidFill>
                  <a:latin typeface="Glacial Indifference" panose="020B0604020202020204" charset="0"/>
                  <a:ea typeface="Calibri" panose="020F0502020204030204" pitchFamily="34" charset="0"/>
                  <a:cs typeface="Times New Roman" panose="02020603050405020304" pitchFamily="18" charset="0"/>
                </a:rPr>
                <a:t> Ability to run at the country level or certain groups.</a:t>
              </a:r>
            </a:p>
            <a:p>
              <a:pPr marL="914400" indent="-457200" algn="just">
                <a:spcAft>
                  <a:spcPts val="800"/>
                </a:spcAft>
                <a:tabLst>
                  <a:tab pos="914400" algn="l"/>
                </a:tabLst>
              </a:pPr>
              <a:r>
                <a:rPr lang="en-US" sz="2400" dirty="0">
                  <a:solidFill>
                    <a:srgbClr val="04345C"/>
                  </a:solidFill>
                  <a:latin typeface="Glacial Indifference" panose="020B0604020202020204" charset="0"/>
                  <a:ea typeface="Calibri" panose="020F0502020204030204" pitchFamily="34" charset="0"/>
                  <a:cs typeface="Times New Roman" panose="02020603050405020304" pitchFamily="18" charset="0"/>
                </a:rPr>
                <a:t>•	The job groups can run at different scheduled times.</a:t>
              </a:r>
            </a:p>
          </p:txBody>
        </p:sp>
      </p:grpSp>
      <p:grpSp>
        <p:nvGrpSpPr>
          <p:cNvPr id="16" name="Group 11">
            <a:extLst>
              <a:ext uri="{FF2B5EF4-FFF2-40B4-BE49-F238E27FC236}">
                <a16:creationId xmlns:a16="http://schemas.microsoft.com/office/drawing/2014/main" xmlns="" id="{35788289-B5B1-7E2A-9044-D56C5BFA1BDD}"/>
              </a:ext>
            </a:extLst>
          </p:cNvPr>
          <p:cNvGrpSpPr/>
          <p:nvPr/>
        </p:nvGrpSpPr>
        <p:grpSpPr>
          <a:xfrm>
            <a:off x="1981200" y="6636068"/>
            <a:ext cx="1381041" cy="1431131"/>
            <a:chOff x="0" y="0"/>
            <a:chExt cx="1841389" cy="1908175"/>
          </a:xfrm>
        </p:grpSpPr>
        <p:sp>
          <p:nvSpPr>
            <p:cNvPr id="17" name="Freeform 12">
              <a:extLst>
                <a:ext uri="{FF2B5EF4-FFF2-40B4-BE49-F238E27FC236}">
                  <a16:creationId xmlns:a16="http://schemas.microsoft.com/office/drawing/2014/main" xmlns="" id="{6E7F22C2-0F11-7684-12A0-73139D0EF9E4}"/>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8" name="Freeform 13">
              <a:extLst>
                <a:ext uri="{FF2B5EF4-FFF2-40B4-BE49-F238E27FC236}">
                  <a16:creationId xmlns:a16="http://schemas.microsoft.com/office/drawing/2014/main" xmlns="" id="{856DFA10-6562-E73C-3ABE-6971B3EE1E91}"/>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19" name="Group 14">
            <a:extLst>
              <a:ext uri="{FF2B5EF4-FFF2-40B4-BE49-F238E27FC236}">
                <a16:creationId xmlns:a16="http://schemas.microsoft.com/office/drawing/2014/main" xmlns="" id="{FF542E17-AE2F-8870-3BE7-5753E1FB75D6}"/>
              </a:ext>
            </a:extLst>
          </p:cNvPr>
          <p:cNvGrpSpPr/>
          <p:nvPr/>
        </p:nvGrpSpPr>
        <p:grpSpPr>
          <a:xfrm>
            <a:off x="3841603" y="6591300"/>
            <a:ext cx="13397823" cy="2520911"/>
            <a:chOff x="0" y="-9525"/>
            <a:chExt cx="18270164" cy="3361214"/>
          </a:xfrm>
        </p:grpSpPr>
        <p:sp>
          <p:nvSpPr>
            <p:cNvPr id="20" name="TextBox 15">
              <a:extLst>
                <a:ext uri="{FF2B5EF4-FFF2-40B4-BE49-F238E27FC236}">
                  <a16:creationId xmlns:a16="http://schemas.microsoft.com/office/drawing/2014/main" xmlns="" id="{391BF105-66B2-C667-DA26-8F7C308D8CCC}"/>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3)	Apply ML / NLP </a:t>
              </a:r>
              <a:endParaRPr lang="en-US" sz="4200" spc="420" dirty="0">
                <a:solidFill>
                  <a:srgbClr val="04345C"/>
                </a:solidFill>
                <a:latin typeface="Glacial Indifference Bold" panose="020B0604020202020204" charset="0"/>
              </a:endParaRPr>
            </a:p>
          </p:txBody>
        </p:sp>
        <p:sp>
          <p:nvSpPr>
            <p:cNvPr id="21" name="TextBox 16">
              <a:extLst>
                <a:ext uri="{FF2B5EF4-FFF2-40B4-BE49-F238E27FC236}">
                  <a16:creationId xmlns:a16="http://schemas.microsoft.com/office/drawing/2014/main" xmlns="" id="{6DBA1661-6673-56CC-5E5F-1D70B39FB9AC}"/>
                </a:ext>
              </a:extLst>
            </p:cNvPr>
            <p:cNvSpPr txBox="1"/>
            <p:nvPr/>
          </p:nvSpPr>
          <p:spPr>
            <a:xfrm>
              <a:off x="0" y="971551"/>
              <a:ext cx="18270164" cy="2380138"/>
            </a:xfrm>
            <a:prstGeom prst="rect">
              <a:avLst/>
            </a:prstGeom>
          </p:spPr>
          <p:txBody>
            <a:bodyPr lIns="0" tIns="0" rIns="0" bIns="0" rtlCol="0" anchor="t">
              <a:spAutoFit/>
            </a:bodyPr>
            <a:lstStyle/>
            <a:p>
              <a:pPr marL="862013" indent="-404813"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Classify content for compliance, financial data, service regulations, etc.</a:t>
              </a:r>
            </a:p>
            <a:p>
              <a:pPr marL="862013" indent="-404813"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a:t>
              </a:r>
              <a:r>
                <a:rPr lang="en-US" sz="2400" dirty="0" err="1">
                  <a:solidFill>
                    <a:srgbClr val="04345C"/>
                  </a:solidFill>
                  <a:latin typeface="Glacial Indifference" panose="020B0604020202020204" charset="0"/>
                  <a:ea typeface="Times New Roman" panose="02020603050405020304" pitchFamily="18" charset="0"/>
                  <a:cs typeface="Times New Roman" panose="02020603050405020304" pitchFamily="18" charset="0"/>
                </a:rPr>
                <a:t>Indentify</a:t>
              </a: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severity.</a:t>
              </a:r>
            </a:p>
            <a:p>
              <a:pPr marL="862013" indent="-404813" algn="just">
                <a:spcAft>
                  <a:spcPts val="800"/>
                </a:spcAft>
                <a:buFont typeface="Arial" panose="020B0604020202020204" pitchFamily="34" charset="0"/>
                <a:buChar char="•"/>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Identify datelines of implementation.</a:t>
              </a:r>
            </a:p>
            <a:p>
              <a:pPr marL="862013" indent="-404813"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Affected organizations and divisions.</a:t>
              </a:r>
            </a:p>
          </p:txBody>
        </p:sp>
      </p:grpSp>
    </p:spTree>
    <p:extLst>
      <p:ext uri="{BB962C8B-B14F-4D97-AF65-F5344CB8AC3E}">
        <p14:creationId xmlns:p14="http://schemas.microsoft.com/office/powerpoint/2010/main" xmlns="" val="1232285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510A5B-7B24-E468-15EA-7335B84C633E}"/>
              </a:ext>
            </a:extLst>
          </p:cNvPr>
          <p:cNvSpPr>
            <a:spLocks noGrp="1"/>
          </p:cNvSpPr>
          <p:nvPr>
            <p:ph type="ctrTitle"/>
          </p:nvPr>
        </p:nvSpPr>
        <p:spPr>
          <a:xfrm>
            <a:off x="5486400" y="2086242"/>
            <a:ext cx="7772400" cy="2152116"/>
          </a:xfrm>
        </p:spPr>
        <p:txBody>
          <a:bodyPr>
            <a:normAutofit fontScale="90000"/>
          </a:bodyPr>
          <a:lstStyle/>
          <a:p>
            <a:r>
              <a:rPr lang="en-SG" sz="7300" dirty="0" smtClean="0"/>
              <a:t>Student Management System</a:t>
            </a:r>
            <a:r>
              <a:rPr lang="en-SG" dirty="0"/>
              <a:t/>
            </a:r>
            <a:br>
              <a:rPr lang="en-SG" dirty="0"/>
            </a:br>
            <a:endParaRPr lang="en-SG" dirty="0"/>
          </a:p>
        </p:txBody>
      </p:sp>
      <p:sp>
        <p:nvSpPr>
          <p:cNvPr id="3" name="Subtitle 2">
            <a:extLst>
              <a:ext uri="{FF2B5EF4-FFF2-40B4-BE49-F238E27FC236}">
                <a16:creationId xmlns:a16="http://schemas.microsoft.com/office/drawing/2014/main" xmlns="" id="{F0E4070C-80D4-D3B7-EFC1-763216D63FD1}"/>
              </a:ext>
            </a:extLst>
          </p:cNvPr>
          <p:cNvSpPr>
            <a:spLocks noGrp="1"/>
          </p:cNvSpPr>
          <p:nvPr>
            <p:ph type="subTitle" idx="1"/>
          </p:nvPr>
        </p:nvSpPr>
        <p:spPr>
          <a:xfrm>
            <a:off x="5562600" y="7124700"/>
            <a:ext cx="7620000" cy="685800"/>
          </a:xfrm>
        </p:spPr>
        <p:txBody>
          <a:bodyPr>
            <a:normAutofit fontScale="92500"/>
          </a:bodyPr>
          <a:lstStyle/>
          <a:p>
            <a:r>
              <a:rPr lang="en-US" sz="3200" dirty="0"/>
              <a:t>PROJECT GUIDE :  </a:t>
            </a:r>
            <a:r>
              <a:rPr lang="en-US" sz="3200" b="1" dirty="0">
                <a:solidFill>
                  <a:srgbClr val="6BD4CD"/>
                </a:solidFill>
              </a:rPr>
              <a:t>Dr</a:t>
            </a:r>
            <a:r>
              <a:rPr lang="en-US" sz="3200" b="1" dirty="0" smtClean="0">
                <a:solidFill>
                  <a:srgbClr val="6BD4CD"/>
                </a:solidFill>
              </a:rPr>
              <a:t>. </a:t>
            </a:r>
            <a:r>
              <a:rPr lang="en-US" sz="3200" b="1" dirty="0" err="1" smtClean="0">
                <a:solidFill>
                  <a:srgbClr val="6BD4CD"/>
                </a:solidFill>
              </a:rPr>
              <a:t>Muthuselvam</a:t>
            </a:r>
            <a:r>
              <a:rPr lang="en-US" sz="3200" b="1" dirty="0" smtClean="0">
                <a:solidFill>
                  <a:srgbClr val="6BD4CD"/>
                </a:solidFill>
              </a:rPr>
              <a:t> </a:t>
            </a:r>
            <a:r>
              <a:rPr lang="en-US" sz="3200" b="1" dirty="0" smtClean="0">
                <a:solidFill>
                  <a:srgbClr val="6BD4CD"/>
                </a:solidFill>
              </a:rPr>
              <a:t>M</a:t>
            </a:r>
            <a:endParaRPr lang="en-US" sz="3200" b="1" dirty="0">
              <a:solidFill>
                <a:srgbClr val="6BD4CD"/>
              </a:solidFill>
            </a:endParaRPr>
          </a:p>
          <a:p>
            <a:endParaRPr lang="en-SG" dirty="0"/>
          </a:p>
        </p:txBody>
      </p:sp>
    </p:spTree>
    <p:extLst>
      <p:ext uri="{BB962C8B-B14F-4D97-AF65-F5344CB8AC3E}">
        <p14:creationId xmlns:p14="http://schemas.microsoft.com/office/powerpoint/2010/main" xmlns="" val="19405844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3F345D2-CF92-2CBA-40C5-08D1B4680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6299A73-47B3-7ECD-3D7B-89750663B585}"/>
              </a:ext>
            </a:extLst>
          </p:cNvPr>
          <p:cNvSpPr>
            <a:spLocks noGrp="1"/>
          </p:cNvSpPr>
          <p:nvPr>
            <p:ph type="title"/>
          </p:nvPr>
        </p:nvSpPr>
        <p:spPr>
          <a:xfrm>
            <a:off x="447472" y="-48491"/>
            <a:ext cx="15925800" cy="1143000"/>
          </a:xfrm>
        </p:spPr>
        <p:txBody>
          <a:bodyPr/>
          <a:lstStyle/>
          <a:p>
            <a:r>
              <a:rPr lang="en-US" dirty="0"/>
              <a:t>REFERENCES</a:t>
            </a:r>
            <a:endParaRPr lang="en-SG" dirty="0"/>
          </a:p>
        </p:txBody>
      </p:sp>
      <p:sp>
        <p:nvSpPr>
          <p:cNvPr id="3" name="Slide Number Placeholder 2">
            <a:extLst>
              <a:ext uri="{FF2B5EF4-FFF2-40B4-BE49-F238E27FC236}">
                <a16:creationId xmlns:a16="http://schemas.microsoft.com/office/drawing/2014/main" xmlns="" id="{B3C3F74F-B412-EC8D-00E5-419AA2F946C8}"/>
              </a:ext>
            </a:extLst>
          </p:cNvPr>
          <p:cNvSpPr>
            <a:spLocks noGrp="1"/>
          </p:cNvSpPr>
          <p:nvPr>
            <p:ph type="sldNum" sz="quarter" idx="11"/>
          </p:nvPr>
        </p:nvSpPr>
        <p:spPr/>
        <p:txBody>
          <a:bodyPr/>
          <a:lstStyle/>
          <a:p>
            <a:r>
              <a:rPr lang="en-US"/>
              <a:t>Slide - </a:t>
            </a:r>
            <a:fld id="{B6F15528-21DE-4FAA-801E-634DDDAF4B2B}" type="slidenum">
              <a:rPr lang="en-US" smtClean="0"/>
              <a:pPr/>
              <a:t>20</a:t>
            </a:fld>
            <a:endParaRPr lang="en-US" dirty="0"/>
          </a:p>
        </p:txBody>
      </p:sp>
      <p:sp>
        <p:nvSpPr>
          <p:cNvPr id="6" name="Content Placeholder 2">
            <a:extLst>
              <a:ext uri="{FF2B5EF4-FFF2-40B4-BE49-F238E27FC236}">
                <a16:creationId xmlns:a16="http://schemas.microsoft.com/office/drawing/2014/main" xmlns="" id="{8091A130-4C93-A467-C2A6-16D2C1F2283C}"/>
              </a:ext>
            </a:extLst>
          </p:cNvPr>
          <p:cNvSpPr txBox="1">
            <a:spLocks/>
          </p:cNvSpPr>
          <p:nvPr/>
        </p:nvSpPr>
        <p:spPr>
          <a:xfrm>
            <a:off x="536201" y="703332"/>
            <a:ext cx="7739304" cy="4135796"/>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Font typeface="Wingdings 3" charset="2"/>
              <a:buNone/>
            </a:pPr>
            <a:endParaRPr lang="en-SG" dirty="0">
              <a:latin typeface="Glacial Indifference" panose="020B0604020202020204" charset="0"/>
            </a:endParaRPr>
          </a:p>
        </p:txBody>
      </p:sp>
      <p:sp>
        <p:nvSpPr>
          <p:cNvPr id="7" name="Content Placeholder 2">
            <a:extLst>
              <a:ext uri="{FF2B5EF4-FFF2-40B4-BE49-F238E27FC236}">
                <a16:creationId xmlns:a16="http://schemas.microsoft.com/office/drawing/2014/main" xmlns="" id="{F12ADBFB-6670-6679-62AB-6E6D9DD85899}"/>
              </a:ext>
            </a:extLst>
          </p:cNvPr>
          <p:cNvSpPr txBox="1">
            <a:spLocks/>
          </p:cNvSpPr>
          <p:nvPr/>
        </p:nvSpPr>
        <p:spPr>
          <a:xfrm>
            <a:off x="688601" y="855732"/>
            <a:ext cx="7739304" cy="4135796"/>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Font typeface="Wingdings 3" charset="2"/>
              <a:buNone/>
            </a:pPr>
            <a:endParaRPr lang="en-SG" sz="800" dirty="0">
              <a:latin typeface="Glacial Indifference" panose="020B0604020202020204" charset="0"/>
              <a:cs typeface="Calibri" panose="020F0502020204030204" pitchFamily="34" charset="0"/>
            </a:endParaRPr>
          </a:p>
        </p:txBody>
      </p:sp>
      <p:graphicFrame>
        <p:nvGraphicFramePr>
          <p:cNvPr id="9" name="Table 8">
            <a:extLst>
              <a:ext uri="{FF2B5EF4-FFF2-40B4-BE49-F238E27FC236}">
                <a16:creationId xmlns:a16="http://schemas.microsoft.com/office/drawing/2014/main" xmlns="" id="{BCAFDF99-C183-218D-6B52-CA5DA231E961}"/>
              </a:ext>
            </a:extLst>
          </p:cNvPr>
          <p:cNvGraphicFramePr>
            <a:graphicFrameLocks noGrp="1"/>
          </p:cNvGraphicFramePr>
          <p:nvPr>
            <p:extLst>
              <p:ext uri="{D42A27DB-BD31-4B8C-83A1-F6EECF244321}">
                <p14:modId xmlns:p14="http://schemas.microsoft.com/office/powerpoint/2010/main" xmlns="" val="2031422758"/>
              </p:ext>
            </p:extLst>
          </p:nvPr>
        </p:nvGraphicFramePr>
        <p:xfrm>
          <a:off x="1143000" y="2095500"/>
          <a:ext cx="5788399" cy="3624042"/>
        </p:xfrm>
        <a:graphic>
          <a:graphicData uri="http://schemas.openxmlformats.org/drawingml/2006/table">
            <a:tbl>
              <a:tblPr>
                <a:tableStyleId>{BDBED569-4797-4DF1-A0F4-6AAB3CD982D8}</a:tableStyleId>
              </a:tblPr>
              <a:tblGrid>
                <a:gridCol w="5788399">
                  <a:extLst>
                    <a:ext uri="{9D8B030D-6E8A-4147-A177-3AD203B41FA5}">
                      <a16:colId xmlns:a16="http://schemas.microsoft.com/office/drawing/2014/main" xmlns="" val="2338845952"/>
                    </a:ext>
                  </a:extLst>
                </a:gridCol>
              </a:tblGrid>
              <a:tr h="156319">
                <a:tc>
                  <a:txBody>
                    <a:bodyPr/>
                    <a:lstStyle/>
                    <a:p>
                      <a:r>
                        <a:rPr lang="en-US" sz="2000" kern="100" dirty="0">
                          <a:solidFill>
                            <a:schemeClr val="bg1"/>
                          </a:solidFill>
                          <a:effectLst/>
                          <a:latin typeface="Glacial Indifference" panose="020B0604020202020204" charset="0"/>
                        </a:rPr>
                        <a:t>https://</a:t>
                      </a:r>
                      <a:r>
                        <a:rPr lang="en-US" sz="2000" kern="100" dirty="0" smtClean="0">
                          <a:solidFill>
                            <a:schemeClr val="bg1"/>
                          </a:solidFill>
                          <a:effectLst/>
                          <a:latin typeface="Glacial Indifference" panose="020B0604020202020204" charset="0"/>
                        </a:rPr>
                        <a:t>www.W3School.com/</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824315186"/>
                  </a:ext>
                </a:extLst>
              </a:tr>
              <a:tr h="156319">
                <a:tc>
                  <a:txBody>
                    <a:bodyPr/>
                    <a:lstStyle/>
                    <a:p>
                      <a:r>
                        <a:rPr lang="en-US" sz="2000" kern="100">
                          <a:solidFill>
                            <a:schemeClr val="bg1"/>
                          </a:solidFill>
                          <a:effectLst/>
                          <a:latin typeface="Glacial Indifference" panose="020B0604020202020204" charset="0"/>
                        </a:rPr>
                        <a:t>https://developers.google.com/gmail/api/guides</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253494675"/>
                  </a:ext>
                </a:extLst>
              </a:tr>
              <a:tr h="576042">
                <a:tc>
                  <a:txBody>
                    <a:bodyPr/>
                    <a:lstStyle/>
                    <a:p>
                      <a:r>
                        <a:rPr lang="en-US" sz="2000" kern="100" dirty="0">
                          <a:solidFill>
                            <a:schemeClr val="bg1"/>
                          </a:solidFill>
                          <a:effectLst/>
                          <a:latin typeface="Glacial Indifference" panose="020B0604020202020204" charset="0"/>
                        </a:rPr>
                        <a:t>https://www.oracle.com/java/</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755656825"/>
                  </a:ext>
                </a:extLst>
              </a:tr>
              <a:tr h="156319">
                <a:tc>
                  <a:txBody>
                    <a:bodyPr/>
                    <a:lstStyle/>
                    <a:p>
                      <a:r>
                        <a:rPr lang="en-US" sz="2000" kern="100">
                          <a:solidFill>
                            <a:schemeClr val="bg1"/>
                          </a:solidFill>
                          <a:effectLst/>
                          <a:latin typeface="Glacial Indifference" panose="020B0604020202020204" charset="0"/>
                        </a:rPr>
                        <a:t>https://spring.io/projects/spring-framework/</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3363393380"/>
                  </a:ext>
                </a:extLst>
              </a:tr>
              <a:tr h="156319">
                <a:tc>
                  <a:txBody>
                    <a:bodyPr/>
                    <a:lstStyle/>
                    <a:p>
                      <a:r>
                        <a:rPr lang="en-US" sz="2000" kern="100" dirty="0">
                          <a:solidFill>
                            <a:schemeClr val="bg1"/>
                          </a:solidFill>
                          <a:effectLst/>
                          <a:latin typeface="Glacial Indifference" panose="020B0604020202020204" charset="0"/>
                        </a:rPr>
                        <a:t>https://spring.io/projects/spring-data-jpa</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497708685"/>
                  </a:ext>
                </a:extLst>
              </a:tr>
              <a:tr h="156319">
                <a:tc>
                  <a:txBody>
                    <a:bodyPr/>
                    <a:lstStyle/>
                    <a:p>
                      <a:r>
                        <a:rPr lang="en-US" sz="2000" kern="100">
                          <a:solidFill>
                            <a:schemeClr val="bg1"/>
                          </a:solidFill>
                          <a:effectLst/>
                          <a:latin typeface="Glacial Indifference" panose="020B0604020202020204" charset="0"/>
                        </a:rPr>
                        <a:t>https://projectlombok.org/</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803002741"/>
                  </a:ext>
                </a:extLst>
              </a:tr>
              <a:tr h="156319">
                <a:tc>
                  <a:txBody>
                    <a:bodyPr/>
                    <a:lstStyle/>
                    <a:p>
                      <a:r>
                        <a:rPr lang="en-US" sz="2000" kern="100" dirty="0">
                          <a:solidFill>
                            <a:schemeClr val="bg1"/>
                          </a:solidFill>
                          <a:effectLst/>
                          <a:latin typeface="Glacial Indifference" panose="020B0604020202020204" charset="0"/>
                        </a:rPr>
                        <a:t>https://</a:t>
                      </a:r>
                      <a:r>
                        <a:rPr lang="en-US" sz="2000" kern="100" dirty="0" smtClean="0">
                          <a:solidFill>
                            <a:schemeClr val="bg1"/>
                          </a:solidFill>
                          <a:effectLst/>
                          <a:latin typeface="Glacial Indifference" panose="020B0604020202020204" charset="0"/>
                        </a:rPr>
                        <a:t>www.sql.com</a:t>
                      </a:r>
                      <a:r>
                        <a:rPr lang="en-US" sz="2000" kern="100" dirty="0">
                          <a:solidFill>
                            <a:schemeClr val="bg1"/>
                          </a:solidFill>
                          <a:effectLst/>
                          <a:latin typeface="Glacial Indifference" panose="020B0604020202020204" charset="0"/>
                        </a:rPr>
                        <a:t>/</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2150433361"/>
                  </a:ext>
                </a:extLst>
              </a:tr>
              <a:tr h="156319">
                <a:tc>
                  <a:txBody>
                    <a:bodyPr/>
                    <a:lstStyle/>
                    <a:p>
                      <a:r>
                        <a:rPr lang="en-US" sz="2000" kern="100">
                          <a:solidFill>
                            <a:schemeClr val="bg1"/>
                          </a:solidFill>
                          <a:effectLst/>
                          <a:latin typeface="Glacial Indifference" panose="020B0604020202020204" charset="0"/>
                        </a:rPr>
                        <a:t>https://www.geeksforgeeks.org/software-design-patterns/</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3536630092"/>
                  </a:ext>
                </a:extLst>
              </a:tr>
              <a:tr h="312639">
                <a:tc>
                  <a:txBody>
                    <a:bodyPr/>
                    <a:lstStyle/>
                    <a:p>
                      <a:r>
                        <a:rPr lang="en-US" sz="2000" kern="100" dirty="0">
                          <a:solidFill>
                            <a:schemeClr val="bg1"/>
                          </a:solidFill>
                          <a:effectLst/>
                          <a:latin typeface="Glacial Indifference" panose="020B0604020202020204" charset="0"/>
                        </a:rPr>
                        <a:t>https://www.geeksforgeeks.org/object-oriented-analysis-and-design/</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xmlns="" val="4191632487"/>
                  </a:ext>
                </a:extLst>
              </a:tr>
            </a:tbl>
          </a:graphicData>
        </a:graphic>
      </p:graphicFrame>
      <p:sp>
        <p:nvSpPr>
          <p:cNvPr id="10" name="TextBox 9">
            <a:extLst>
              <a:ext uri="{FF2B5EF4-FFF2-40B4-BE49-F238E27FC236}">
                <a16:creationId xmlns:a16="http://schemas.microsoft.com/office/drawing/2014/main" xmlns="" id="{FA5673F1-79E1-7799-082C-24F1E8E29A02}"/>
              </a:ext>
            </a:extLst>
          </p:cNvPr>
          <p:cNvSpPr txBox="1"/>
          <p:nvPr/>
        </p:nvSpPr>
        <p:spPr>
          <a:xfrm>
            <a:off x="1143000" y="1409700"/>
            <a:ext cx="5423178" cy="523220"/>
          </a:xfrm>
          <a:prstGeom prst="rect">
            <a:avLst/>
          </a:prstGeom>
          <a:noFill/>
        </p:spPr>
        <p:txBody>
          <a:bodyPr wrap="square" rtlCol="0">
            <a:spAutoFit/>
          </a:bodyPr>
          <a:lstStyle/>
          <a:p>
            <a:r>
              <a:rPr lang="en-US" sz="2800" dirty="0">
                <a:solidFill>
                  <a:srgbClr val="FFC000"/>
                </a:solidFill>
                <a:latin typeface="Glacial Indifference" panose="020B0604020202020204" charset="0"/>
              </a:rPr>
              <a:t>Technology references</a:t>
            </a:r>
            <a:endParaRPr lang="en-SG" sz="2800" dirty="0">
              <a:solidFill>
                <a:srgbClr val="FFC000"/>
              </a:solidFill>
              <a:latin typeface="Glacial Indifference" panose="020B0604020202020204" charset="0"/>
            </a:endParaRPr>
          </a:p>
        </p:txBody>
      </p:sp>
    </p:spTree>
    <p:extLst>
      <p:ext uri="{BB962C8B-B14F-4D97-AF65-F5344CB8AC3E}">
        <p14:creationId xmlns:p14="http://schemas.microsoft.com/office/powerpoint/2010/main" xmlns="" val="3753857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D00B9E-E943-DAEF-4185-4BE39A7F0ABA}"/>
              </a:ext>
            </a:extLst>
          </p:cNvPr>
          <p:cNvSpPr>
            <a:spLocks noGrp="1"/>
          </p:cNvSpPr>
          <p:nvPr>
            <p:ph type="ctrTitle"/>
          </p:nvPr>
        </p:nvSpPr>
        <p:spPr>
          <a:xfrm>
            <a:off x="5257800" y="4408487"/>
            <a:ext cx="7772400" cy="1470025"/>
          </a:xfrm>
        </p:spPr>
        <p:txBody>
          <a:bodyPr>
            <a:normAutofit/>
          </a:bodyPr>
          <a:lstStyle/>
          <a:p>
            <a:r>
              <a:rPr lang="en-US" sz="7200" dirty="0"/>
              <a:t>THANK YOU</a:t>
            </a:r>
            <a:endParaRPr lang="en-SG" sz="7200" dirty="0"/>
          </a:p>
        </p:txBody>
      </p:sp>
      <p:pic>
        <p:nvPicPr>
          <p:cNvPr id="4" name="Picture 3">
            <a:extLst>
              <a:ext uri="{FF2B5EF4-FFF2-40B4-BE49-F238E27FC236}">
                <a16:creationId xmlns:a16="http://schemas.microsoft.com/office/drawing/2014/main" xmlns="" id="{2B876F8F-E192-79DF-98A3-1CEA957B7D20}"/>
              </a:ext>
            </a:extLst>
          </p:cNvPr>
          <p:cNvPicPr>
            <a:picLocks noChangeAspect="1"/>
          </p:cNvPicPr>
          <p:nvPr/>
        </p:nvPicPr>
        <p:blipFill>
          <a:blip r:embed="rId2" cstate="print">
            <a:extLst>
              <a:ext uri="{837473B0-CC2E-450A-ABE3-18F120FF3D39}">
                <a1611:picAttrSrcUrl xmlns:a1611="http://schemas.microsoft.com/office/drawing/2016/11/main" xmlns="" r:id="rId3"/>
              </a:ext>
            </a:extLst>
          </a:blip>
          <a:stretch>
            <a:fillRect/>
          </a:stretch>
        </p:blipFill>
        <p:spPr>
          <a:xfrm>
            <a:off x="14325600" y="0"/>
            <a:ext cx="3810000" cy="3810000"/>
          </a:xfrm>
          <a:prstGeom prst="rect">
            <a:avLst/>
          </a:prstGeom>
        </p:spPr>
      </p:pic>
    </p:spTree>
    <p:extLst>
      <p:ext uri="{BB962C8B-B14F-4D97-AF65-F5344CB8AC3E}">
        <p14:creationId xmlns:p14="http://schemas.microsoft.com/office/powerpoint/2010/main" xmlns="" val="548186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8B6738-CF70-1990-C433-A752EBD44F13}"/>
              </a:ext>
            </a:extLst>
          </p:cNvPr>
          <p:cNvSpPr>
            <a:spLocks noGrp="1"/>
          </p:cNvSpPr>
          <p:nvPr>
            <p:ph type="title"/>
          </p:nvPr>
        </p:nvSpPr>
        <p:spPr>
          <a:xfrm>
            <a:off x="571500" y="238588"/>
            <a:ext cx="17145000" cy="1143000"/>
          </a:xfrm>
        </p:spPr>
        <p:txBody>
          <a:bodyPr/>
          <a:lstStyle/>
          <a:p>
            <a:r>
              <a:rPr lang="en-US" dirty="0"/>
              <a:t>CONTENTS</a:t>
            </a:r>
            <a:endParaRPr lang="en-SG" dirty="0"/>
          </a:p>
        </p:txBody>
      </p:sp>
      <p:sp>
        <p:nvSpPr>
          <p:cNvPr id="5" name="Content Placeholder 2">
            <a:extLst>
              <a:ext uri="{FF2B5EF4-FFF2-40B4-BE49-F238E27FC236}">
                <a16:creationId xmlns:a16="http://schemas.microsoft.com/office/drawing/2014/main" xmlns="" id="{635F46C8-2F51-0198-DA03-5058D162D352}"/>
              </a:ext>
            </a:extLst>
          </p:cNvPr>
          <p:cNvSpPr txBox="1">
            <a:spLocks/>
          </p:cNvSpPr>
          <p:nvPr/>
        </p:nvSpPr>
        <p:spPr>
          <a:xfrm>
            <a:off x="1971472" y="1617672"/>
            <a:ext cx="6477000" cy="7051656"/>
          </a:xfrm>
          <a:prstGeom prst="rect">
            <a:avLst/>
          </a:prstGeom>
          <a:solidFill>
            <a:srgbClr val="57B6B7"/>
          </a:solidFill>
          <a:effectLst>
            <a:outerShdw blurRad="50800" dist="38100" dir="2700000" algn="tl"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indent="-514350">
              <a:buFont typeface="+mj-lt"/>
              <a:buAutoNum type="arabicPeriod"/>
            </a:pPr>
            <a:endParaRPr lang="en-US" dirty="0">
              <a:latin typeface="Glacial Indifference" panose="020B0604020202020204" charset="0"/>
            </a:endParaRPr>
          </a:p>
          <a:p>
            <a:pPr marL="857250" indent="-514350">
              <a:buFont typeface="+mj-lt"/>
              <a:buAutoNum type="arabicPeriod"/>
            </a:pPr>
            <a:r>
              <a:rPr lang="en-US" dirty="0">
                <a:latin typeface="Glacial Indifference" panose="020B0604020202020204" charset="0"/>
              </a:rPr>
              <a:t>Abstract</a:t>
            </a:r>
          </a:p>
          <a:p>
            <a:pPr marL="857250" indent="-514350">
              <a:buFont typeface="+mj-lt"/>
              <a:buAutoNum type="arabicPeriod"/>
            </a:pPr>
            <a:r>
              <a:rPr lang="en-US" dirty="0">
                <a:latin typeface="Glacial Indifference" panose="020B0604020202020204" charset="0"/>
              </a:rPr>
              <a:t>Introduction</a:t>
            </a:r>
          </a:p>
          <a:p>
            <a:pPr marL="857250" indent="-514350">
              <a:buFont typeface="+mj-lt"/>
              <a:buAutoNum type="arabicPeriod"/>
            </a:pPr>
            <a:r>
              <a:rPr lang="en-US" dirty="0">
                <a:latin typeface="Glacial Indifference" panose="020B0604020202020204" charset="0"/>
              </a:rPr>
              <a:t>Project Scope</a:t>
            </a:r>
          </a:p>
          <a:p>
            <a:pPr marL="857250" indent="-514350">
              <a:buFont typeface="+mj-lt"/>
              <a:buAutoNum type="arabicPeriod"/>
            </a:pPr>
            <a:r>
              <a:rPr lang="en-US" dirty="0">
                <a:latin typeface="Glacial Indifference" panose="020B0604020202020204" charset="0"/>
              </a:rPr>
              <a:t>Product Functions</a:t>
            </a:r>
          </a:p>
          <a:p>
            <a:pPr marL="857250" indent="-514350">
              <a:buFont typeface="+mj-lt"/>
              <a:buAutoNum type="arabicPeriod"/>
            </a:pPr>
            <a:r>
              <a:rPr lang="en-US" dirty="0">
                <a:latin typeface="Glacial Indifference" panose="020B0604020202020204" charset="0"/>
              </a:rPr>
              <a:t>Features</a:t>
            </a:r>
          </a:p>
          <a:p>
            <a:pPr marL="857250" indent="-514350">
              <a:buFont typeface="+mj-lt"/>
              <a:buAutoNum type="arabicPeriod"/>
            </a:pPr>
            <a:r>
              <a:rPr lang="en-US" dirty="0">
                <a:latin typeface="Glacial Indifference" panose="020B0604020202020204" charset="0"/>
              </a:rPr>
              <a:t>Module Description</a:t>
            </a:r>
          </a:p>
          <a:p>
            <a:pPr marL="857250" indent="-514350">
              <a:buFont typeface="+mj-lt"/>
              <a:buAutoNum type="arabicPeriod"/>
            </a:pPr>
            <a:r>
              <a:rPr lang="en-US" dirty="0">
                <a:latin typeface="Glacial Indifference" panose="020B0604020202020204" charset="0"/>
              </a:rPr>
              <a:t>System </a:t>
            </a:r>
            <a:r>
              <a:rPr lang="en-US" dirty="0" smtClean="0">
                <a:latin typeface="Glacial Indifference" panose="020B0604020202020204" charset="0"/>
              </a:rPr>
              <a:t>Requirements</a:t>
            </a:r>
            <a:endParaRPr lang="en-US" dirty="0">
              <a:latin typeface="Glacial Indifference" panose="020B0604020202020204" charset="0"/>
            </a:endParaRPr>
          </a:p>
          <a:p>
            <a:pPr marL="857250" indent="-514350">
              <a:buFont typeface="+mj-lt"/>
              <a:buAutoNum type="arabicPeriod"/>
            </a:pPr>
            <a:r>
              <a:rPr lang="en-US" dirty="0">
                <a:latin typeface="Glacial Indifference" panose="020B0604020202020204" charset="0"/>
              </a:rPr>
              <a:t>Data Flow </a:t>
            </a:r>
            <a:r>
              <a:rPr lang="en-US" dirty="0" smtClean="0">
                <a:latin typeface="Glacial Indifference" panose="020B0604020202020204" charset="0"/>
              </a:rPr>
              <a:t>Diagram</a:t>
            </a:r>
          </a:p>
          <a:p>
            <a:pPr marL="857250" indent="-514350">
              <a:buFont typeface="+mj-lt"/>
              <a:buAutoNum type="arabicPeriod"/>
            </a:pPr>
            <a:r>
              <a:rPr lang="en-US" dirty="0" smtClean="0">
                <a:latin typeface="Glacial Indifference" panose="020B0604020202020204" charset="0"/>
              </a:rPr>
              <a:t>Entity Relationship Diagram</a:t>
            </a:r>
          </a:p>
          <a:p>
            <a:pPr marL="857250" indent="-514350">
              <a:buFont typeface="+mj-lt"/>
              <a:buAutoNum type="arabicPeriod"/>
            </a:pPr>
            <a:r>
              <a:rPr lang="en-US" dirty="0" smtClean="0">
                <a:latin typeface="Glacial Indifference" panose="020B0604020202020204" charset="0"/>
              </a:rPr>
              <a:t>Use Case Diagram</a:t>
            </a:r>
            <a:endParaRPr lang="en-US" dirty="0">
              <a:latin typeface="Glacial Indifference" panose="020B0604020202020204" charset="0"/>
            </a:endParaRPr>
          </a:p>
          <a:p>
            <a:pPr marL="0" indent="0">
              <a:buFont typeface="Arial" pitchFamily="34" charset="0"/>
              <a:buNone/>
            </a:pPr>
            <a:endParaRPr lang="en-US" dirty="0">
              <a:latin typeface="Glacial Indifference" panose="020B0604020202020204" charset="0"/>
            </a:endParaRPr>
          </a:p>
          <a:p>
            <a:endParaRPr lang="en-SG" dirty="0">
              <a:latin typeface="Glacial Indifference" panose="020B0604020202020204" charset="0"/>
            </a:endParaRPr>
          </a:p>
        </p:txBody>
      </p:sp>
      <p:sp>
        <p:nvSpPr>
          <p:cNvPr id="6" name="Content Placeholder 2">
            <a:extLst>
              <a:ext uri="{FF2B5EF4-FFF2-40B4-BE49-F238E27FC236}">
                <a16:creationId xmlns:a16="http://schemas.microsoft.com/office/drawing/2014/main" xmlns="" id="{54DC567B-64B6-A7C0-5789-B9B25A3B9E81}"/>
              </a:ext>
            </a:extLst>
          </p:cNvPr>
          <p:cNvSpPr txBox="1">
            <a:spLocks/>
          </p:cNvSpPr>
          <p:nvPr/>
        </p:nvSpPr>
        <p:spPr>
          <a:xfrm>
            <a:off x="9896272" y="1617672"/>
            <a:ext cx="6477000" cy="7051656"/>
          </a:xfrm>
          <a:prstGeom prst="rect">
            <a:avLst/>
          </a:prstGeom>
          <a:solidFill>
            <a:srgbClr val="57B6B7"/>
          </a:solidFill>
          <a:effectLst>
            <a:outerShdw blurRad="50800" dist="38100" dir="2700000" algn="tl"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indent="-514350">
              <a:buNone/>
            </a:pPr>
            <a:endParaRPr lang="en-US" dirty="0">
              <a:latin typeface="Glacial Indifference" panose="020B0604020202020204" charset="0"/>
            </a:endParaRPr>
          </a:p>
          <a:p>
            <a:pPr marL="857250" indent="-514350">
              <a:buFont typeface="+mj-lt"/>
              <a:buAutoNum type="arabicPeriod" startAt="11"/>
            </a:pPr>
            <a:r>
              <a:rPr lang="en-US" dirty="0">
                <a:latin typeface="Glacial Indifference" panose="020B0604020202020204" charset="0"/>
              </a:rPr>
              <a:t>Class Diagram</a:t>
            </a:r>
          </a:p>
          <a:p>
            <a:pPr marL="857250" indent="-514350">
              <a:buFont typeface="+mj-lt"/>
              <a:buAutoNum type="arabicPeriod" startAt="11"/>
            </a:pPr>
            <a:r>
              <a:rPr lang="en-US" dirty="0">
                <a:latin typeface="Glacial Indifference" panose="020B0604020202020204" charset="0"/>
              </a:rPr>
              <a:t>Sequence Diagram</a:t>
            </a:r>
          </a:p>
          <a:p>
            <a:pPr marL="857250" indent="-514350">
              <a:buFont typeface="+mj-lt"/>
              <a:buAutoNum type="arabicPeriod" startAt="11"/>
            </a:pPr>
            <a:r>
              <a:rPr lang="en-US" dirty="0">
                <a:latin typeface="Glacial Indifference" panose="020B0604020202020204" charset="0"/>
              </a:rPr>
              <a:t>UML Diagram</a:t>
            </a:r>
          </a:p>
          <a:p>
            <a:pPr marL="857250" indent="-514350">
              <a:buFont typeface="+mj-lt"/>
              <a:buAutoNum type="arabicPeriod" startAt="11"/>
            </a:pPr>
            <a:r>
              <a:rPr lang="en-US" dirty="0">
                <a:latin typeface="Glacial Indifference" panose="020B0604020202020204" charset="0"/>
              </a:rPr>
              <a:t>Output Screenshots</a:t>
            </a:r>
          </a:p>
          <a:p>
            <a:pPr marL="857250" indent="-514350">
              <a:buFont typeface="+mj-lt"/>
              <a:buAutoNum type="arabicPeriod" startAt="11"/>
            </a:pPr>
            <a:r>
              <a:rPr lang="en-US" dirty="0">
                <a:latin typeface="Glacial Indifference" panose="020B0604020202020204" charset="0"/>
              </a:rPr>
              <a:t>Source Code</a:t>
            </a:r>
          </a:p>
          <a:p>
            <a:pPr marL="857250" indent="-514350">
              <a:buFont typeface="+mj-lt"/>
              <a:buAutoNum type="arabicPeriod" startAt="11"/>
            </a:pPr>
            <a:r>
              <a:rPr lang="en-US" dirty="0">
                <a:latin typeface="Glacial Indifference" panose="020B0604020202020204" charset="0"/>
              </a:rPr>
              <a:t>Conclusion</a:t>
            </a:r>
          </a:p>
          <a:p>
            <a:pPr marL="857250" indent="-514350">
              <a:buFont typeface="+mj-lt"/>
              <a:buAutoNum type="arabicPeriod" startAt="11"/>
            </a:pPr>
            <a:r>
              <a:rPr lang="en-US" dirty="0">
                <a:latin typeface="Glacial Indifference" panose="020B0604020202020204" charset="0"/>
              </a:rPr>
              <a:t>Feature </a:t>
            </a:r>
            <a:r>
              <a:rPr lang="en-US" dirty="0" smtClean="0">
                <a:latin typeface="Glacial Indifference" panose="020B0604020202020204" charset="0"/>
              </a:rPr>
              <a:t>Enhancements</a:t>
            </a:r>
          </a:p>
          <a:p>
            <a:pPr marL="857250" indent="-514350">
              <a:buFont typeface="+mj-lt"/>
              <a:buAutoNum type="arabicPeriod" startAt="11"/>
            </a:pPr>
            <a:r>
              <a:rPr lang="en-US" dirty="0" smtClean="0">
                <a:latin typeface="Glacial Indifference" panose="020B0604020202020204" charset="0"/>
              </a:rPr>
              <a:t>Reference</a:t>
            </a:r>
            <a:endParaRPr lang="en-US" dirty="0">
              <a:latin typeface="Glacial Indifference" panose="020B0604020202020204" charset="0"/>
            </a:endParaRPr>
          </a:p>
          <a:p>
            <a:pPr marL="0" indent="0">
              <a:buFont typeface="Arial" pitchFamily="34" charset="0"/>
              <a:buNone/>
            </a:pPr>
            <a:endParaRPr lang="en-US" dirty="0">
              <a:latin typeface="Glacial Indifference" panose="020B0604020202020204" charset="0"/>
            </a:endParaRPr>
          </a:p>
          <a:p>
            <a:endParaRPr lang="en-SG" dirty="0">
              <a:latin typeface="Glacial Indifference" panose="020B0604020202020204" charset="0"/>
            </a:endParaRPr>
          </a:p>
        </p:txBody>
      </p:sp>
    </p:spTree>
    <p:extLst>
      <p:ext uri="{BB962C8B-B14F-4D97-AF65-F5344CB8AC3E}">
        <p14:creationId xmlns:p14="http://schemas.microsoft.com/office/powerpoint/2010/main" xmlns="" val="4119849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C3B275-30F2-86CD-B9AA-82D0BE7F61D8}"/>
              </a:ext>
            </a:extLst>
          </p:cNvPr>
          <p:cNvSpPr>
            <a:spLocks noGrp="1"/>
          </p:cNvSpPr>
          <p:nvPr>
            <p:ph type="title"/>
          </p:nvPr>
        </p:nvSpPr>
        <p:spPr>
          <a:xfrm>
            <a:off x="447472" y="167094"/>
            <a:ext cx="15925800" cy="1143000"/>
          </a:xfrm>
        </p:spPr>
        <p:txBody>
          <a:bodyPr/>
          <a:lstStyle/>
          <a:p>
            <a:r>
              <a:rPr lang="en-US" dirty="0"/>
              <a:t>ABSTRACT</a:t>
            </a:r>
            <a:endParaRPr lang="en-SG" dirty="0"/>
          </a:p>
        </p:txBody>
      </p:sp>
      <p:sp>
        <p:nvSpPr>
          <p:cNvPr id="4" name="TextBox 10">
            <a:extLst>
              <a:ext uri="{FF2B5EF4-FFF2-40B4-BE49-F238E27FC236}">
                <a16:creationId xmlns:a16="http://schemas.microsoft.com/office/drawing/2014/main" xmlns="" id="{86796FC1-6584-D234-1803-04663DEB7462}"/>
              </a:ext>
            </a:extLst>
          </p:cNvPr>
          <p:cNvSpPr txBox="1"/>
          <p:nvPr/>
        </p:nvSpPr>
        <p:spPr>
          <a:xfrm>
            <a:off x="1524000" y="1408112"/>
            <a:ext cx="14097000" cy="5416868"/>
          </a:xfrm>
          <a:prstGeom prst="rect">
            <a:avLst/>
          </a:prstGeom>
        </p:spPr>
        <p:txBody>
          <a:bodyPr wrap="square" lIns="0" tIns="0" rIns="0" bIns="0" rtlCol="0" anchor="t">
            <a:spAutoFit/>
          </a:bodyPr>
          <a:lstStyle/>
          <a:p>
            <a:pPr algn="just">
              <a:buFont typeface="Arial" pitchFamily="34" charset="0"/>
              <a:buChar char="•"/>
            </a:pPr>
            <a:r>
              <a:rPr lang="en-US" sz="3200" dirty="0" smtClean="0">
                <a:solidFill>
                  <a:schemeClr val="bg1"/>
                </a:solidFill>
                <a:latin typeface="Glacial Indifference" panose="020B0604020202020204" charset="0"/>
              </a:rPr>
              <a:t>The Student Management System is a comprehensive web application developed to simplify and automate the management of student records in educational institutions. </a:t>
            </a:r>
          </a:p>
          <a:p>
            <a:pPr algn="just">
              <a:buFont typeface="Arial" pitchFamily="34" charset="0"/>
              <a:buChar char="•"/>
            </a:pPr>
            <a:r>
              <a:rPr lang="en-US" sz="3200" dirty="0" smtClean="0">
                <a:solidFill>
                  <a:schemeClr val="bg1"/>
                </a:solidFill>
                <a:latin typeface="Glacial Indifference" panose="020B0604020202020204" charset="0"/>
              </a:rPr>
              <a:t>It enables efficient handling of student data, including personal information, grades, and attendance, through an intuitive user interface. </a:t>
            </a:r>
          </a:p>
          <a:p>
            <a:pPr algn="just">
              <a:buFont typeface="Arial" pitchFamily="34" charset="0"/>
              <a:buChar char="•"/>
            </a:pPr>
            <a:r>
              <a:rPr lang="en-US" sz="3200" dirty="0" smtClean="0">
                <a:solidFill>
                  <a:schemeClr val="bg1"/>
                </a:solidFill>
                <a:latin typeface="Glacial Indifference" panose="020B0604020202020204" charset="0"/>
              </a:rPr>
              <a:t>The system supports core functionalities such as adding, updating, deleting, and searching for student records, ensuring real-time updates across all connected users. </a:t>
            </a:r>
          </a:p>
          <a:p>
            <a:pPr algn="just">
              <a:buFont typeface="Arial" pitchFamily="34" charset="0"/>
              <a:buChar char="•"/>
            </a:pPr>
            <a:r>
              <a:rPr lang="en-US" sz="3200" dirty="0" smtClean="0">
                <a:solidFill>
                  <a:schemeClr val="bg1"/>
                </a:solidFill>
                <a:latin typeface="Glacial Indifference" panose="020B0604020202020204" charset="0"/>
              </a:rPr>
              <a:t>By integrating a secure backend with an Oracle database and utilizing modern design principles, the system offers scalability, reliability, and ease of use, streamlining administrative processes and reducing manual errors.</a:t>
            </a:r>
            <a:endParaRPr lang="en-US" sz="3200" dirty="0">
              <a:solidFill>
                <a:schemeClr val="bg1"/>
              </a:solidFill>
              <a:latin typeface="Glacial Indifference" panose="020B0604020202020204" charset="0"/>
            </a:endParaRPr>
          </a:p>
        </p:txBody>
      </p:sp>
      <p:sp>
        <p:nvSpPr>
          <p:cNvPr id="5" name="Slide Number Placeholder 4">
            <a:extLst>
              <a:ext uri="{FF2B5EF4-FFF2-40B4-BE49-F238E27FC236}">
                <a16:creationId xmlns:a16="http://schemas.microsoft.com/office/drawing/2014/main" xmlns="" id="{024492C2-3BCD-5442-BE62-B5C7D302B6B6}"/>
              </a:ext>
            </a:extLst>
          </p:cNvPr>
          <p:cNvSpPr>
            <a:spLocks noGrp="1"/>
          </p:cNvSpPr>
          <p:nvPr>
            <p:ph type="sldNum" sz="quarter" idx="12"/>
          </p:nvPr>
        </p:nvSpPr>
        <p:spPr/>
        <p:txBody>
          <a:bodyPr/>
          <a:lstStyle/>
          <a:p>
            <a:r>
              <a:rPr lang="en-US"/>
              <a:t>Slide - </a:t>
            </a:r>
            <a:fld id="{B6F15528-21DE-4FAA-801E-634DDDAF4B2B}" type="slidenum">
              <a:rPr lang="en-US" smtClean="0"/>
              <a:pPr/>
              <a:t>4</a:t>
            </a:fld>
            <a:endParaRPr lang="en-US" dirty="0"/>
          </a:p>
        </p:txBody>
      </p:sp>
    </p:spTree>
    <p:extLst>
      <p:ext uri="{BB962C8B-B14F-4D97-AF65-F5344CB8AC3E}">
        <p14:creationId xmlns:p14="http://schemas.microsoft.com/office/powerpoint/2010/main" xmlns="" val="2991303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595760-5167-A274-6064-36311FD8B1BD}"/>
              </a:ext>
            </a:extLst>
          </p:cNvPr>
          <p:cNvSpPr>
            <a:spLocks noGrp="1"/>
          </p:cNvSpPr>
          <p:nvPr>
            <p:ph type="title"/>
          </p:nvPr>
        </p:nvSpPr>
        <p:spPr/>
        <p:txBody>
          <a:bodyPr/>
          <a:lstStyle/>
          <a:p>
            <a:r>
              <a:rPr lang="en-US" dirty="0"/>
              <a:t>INTRODUCTION</a:t>
            </a:r>
            <a:endParaRPr lang="en-SG" dirty="0"/>
          </a:p>
        </p:txBody>
      </p:sp>
      <p:sp>
        <p:nvSpPr>
          <p:cNvPr id="3" name="Content Placeholder 2">
            <a:extLst>
              <a:ext uri="{FF2B5EF4-FFF2-40B4-BE49-F238E27FC236}">
                <a16:creationId xmlns:a16="http://schemas.microsoft.com/office/drawing/2014/main" xmlns="" id="{0CE9A8CF-6037-9A7E-9E75-C912BCA1251A}"/>
              </a:ext>
            </a:extLst>
          </p:cNvPr>
          <p:cNvSpPr txBox="1">
            <a:spLocks/>
          </p:cNvSpPr>
          <p:nvPr/>
        </p:nvSpPr>
        <p:spPr>
          <a:xfrm>
            <a:off x="1371600" y="1943100"/>
            <a:ext cx="15468600" cy="594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Student Management System is a software application designed to help educational institutions manage student data efficiently. </a:t>
            </a:r>
          </a:p>
          <a:p>
            <a:r>
              <a:rPr lang="en-US" dirty="0" smtClean="0"/>
              <a:t>It streamlines processes such as adding, updating, and searching student records. The system integrates a user-friendly interface with a real-time database, ensuring quick access and modification of data. </a:t>
            </a:r>
          </a:p>
          <a:p>
            <a:r>
              <a:rPr lang="en-US" dirty="0" smtClean="0"/>
              <a:t>Through the use of modern software design principles and patterns, the system offers scalability, maintainability, and ease of use for both administrators and users. </a:t>
            </a:r>
          </a:p>
          <a:p>
            <a:r>
              <a:rPr lang="en-US" dirty="0" smtClean="0"/>
              <a:t>The project aims to automate routine tasks, reducing manual effort, and improving the accuracy and speed of student data management..</a:t>
            </a:r>
            <a:endParaRPr lang="en-US" dirty="0"/>
          </a:p>
        </p:txBody>
      </p:sp>
      <p:sp>
        <p:nvSpPr>
          <p:cNvPr id="5" name="Slide Number Placeholder 4">
            <a:extLst>
              <a:ext uri="{FF2B5EF4-FFF2-40B4-BE49-F238E27FC236}">
                <a16:creationId xmlns:a16="http://schemas.microsoft.com/office/drawing/2014/main" xmlns="" id="{A6CA2A57-27DA-692B-3BD2-6F0759086052}"/>
              </a:ext>
            </a:extLst>
          </p:cNvPr>
          <p:cNvSpPr>
            <a:spLocks noGrp="1"/>
          </p:cNvSpPr>
          <p:nvPr>
            <p:ph type="sldNum" sz="quarter" idx="11"/>
          </p:nvPr>
        </p:nvSpPr>
        <p:spPr/>
        <p:txBody>
          <a:bodyPr/>
          <a:lstStyle/>
          <a:p>
            <a:r>
              <a:rPr lang="en-US"/>
              <a:t>Slide - </a:t>
            </a:r>
            <a:fld id="{B6F15528-21DE-4FAA-801E-634DDDAF4B2B}" type="slidenum">
              <a:rPr lang="en-US" smtClean="0"/>
              <a:pPr/>
              <a:t>5</a:t>
            </a:fld>
            <a:endParaRPr lang="en-US" dirty="0"/>
          </a:p>
        </p:txBody>
      </p:sp>
    </p:spTree>
    <p:extLst>
      <p:ext uri="{BB962C8B-B14F-4D97-AF65-F5344CB8AC3E}">
        <p14:creationId xmlns:p14="http://schemas.microsoft.com/office/powerpoint/2010/main" xmlns="" val="2478153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DE34ACA-35A6-1F54-2254-A49F27B37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97C9D10-275C-776F-FAB6-2DF29BCB5D0A}"/>
              </a:ext>
            </a:extLst>
          </p:cNvPr>
          <p:cNvSpPr>
            <a:spLocks noGrp="1"/>
          </p:cNvSpPr>
          <p:nvPr>
            <p:ph type="title"/>
          </p:nvPr>
        </p:nvSpPr>
        <p:spPr/>
        <p:txBody>
          <a:bodyPr/>
          <a:lstStyle/>
          <a:p>
            <a:r>
              <a:rPr lang="en-US" dirty="0" smtClean="0"/>
              <a:t>Product Functions</a:t>
            </a:r>
            <a:endParaRPr lang="en-SG" dirty="0"/>
          </a:p>
        </p:txBody>
      </p:sp>
      <p:sp>
        <p:nvSpPr>
          <p:cNvPr id="7" name="Slide Number Placeholder 6">
            <a:extLst>
              <a:ext uri="{FF2B5EF4-FFF2-40B4-BE49-F238E27FC236}">
                <a16:creationId xmlns:a16="http://schemas.microsoft.com/office/drawing/2014/main" xmlns="" id="{70154292-935B-78DE-2161-69915932E3E7}"/>
              </a:ext>
            </a:extLst>
          </p:cNvPr>
          <p:cNvSpPr>
            <a:spLocks noGrp="1"/>
          </p:cNvSpPr>
          <p:nvPr>
            <p:ph type="sldNum" sz="quarter" idx="12"/>
          </p:nvPr>
        </p:nvSpPr>
        <p:spPr/>
        <p:txBody>
          <a:bodyPr/>
          <a:lstStyle/>
          <a:p>
            <a:r>
              <a:rPr lang="en-US"/>
              <a:t>Slide - </a:t>
            </a:r>
            <a:fld id="{B6F15528-21DE-4FAA-801E-634DDDAF4B2B}" type="slidenum">
              <a:rPr lang="en-US" smtClean="0"/>
              <a:pPr/>
              <a:t>6</a:t>
            </a:fld>
            <a:endParaRPr lang="en-US" dirty="0"/>
          </a:p>
        </p:txBody>
      </p:sp>
      <p:sp>
        <p:nvSpPr>
          <p:cNvPr id="8" name="TextBox 7">
            <a:extLst>
              <a:ext uri="{FF2B5EF4-FFF2-40B4-BE49-F238E27FC236}">
                <a16:creationId xmlns:a16="http://schemas.microsoft.com/office/drawing/2014/main" xmlns="" id="{F694598B-0E72-2C57-5D1F-DB0996CCE09A}"/>
              </a:ext>
            </a:extLst>
          </p:cNvPr>
          <p:cNvSpPr txBox="1"/>
          <p:nvPr/>
        </p:nvSpPr>
        <p:spPr>
          <a:xfrm>
            <a:off x="5484600" y="1778784"/>
            <a:ext cx="3590342" cy="2862322"/>
          </a:xfrm>
          <a:prstGeom prst="rect">
            <a:avLst/>
          </a:prstGeom>
          <a:noFill/>
        </p:spPr>
        <p:txBody>
          <a:bodyPr wrap="none" rtlCol="0">
            <a:spAutoFit/>
          </a:bodyPr>
          <a:lstStyle/>
          <a:p>
            <a:pPr algn="ctr"/>
            <a:r>
              <a:rPr lang="en-US" sz="3600" dirty="0" smtClean="0">
                <a:solidFill>
                  <a:schemeClr val="bg1"/>
                </a:solidFill>
              </a:rPr>
              <a:t>1. Add Student</a:t>
            </a:r>
          </a:p>
          <a:p>
            <a:pPr algn="ctr"/>
            <a:r>
              <a:rPr lang="en-US" sz="3600" dirty="0" smtClean="0">
                <a:solidFill>
                  <a:schemeClr val="bg1"/>
                </a:solidFill>
              </a:rPr>
              <a:t>2. Update Student</a:t>
            </a:r>
          </a:p>
          <a:p>
            <a:pPr algn="ctr"/>
            <a:r>
              <a:rPr lang="en-US" sz="3600" dirty="0" smtClean="0">
                <a:solidFill>
                  <a:schemeClr val="bg1"/>
                </a:solidFill>
              </a:rPr>
              <a:t>3. Delete Student</a:t>
            </a:r>
          </a:p>
          <a:p>
            <a:pPr algn="ctr"/>
            <a:r>
              <a:rPr lang="en-US" sz="3600" dirty="0" smtClean="0">
                <a:solidFill>
                  <a:schemeClr val="bg1"/>
                </a:solidFill>
              </a:rPr>
              <a:t>4. Search Student</a:t>
            </a:r>
          </a:p>
          <a:p>
            <a:pPr algn="ctr"/>
            <a:r>
              <a:rPr lang="en-US" sz="3600" dirty="0" smtClean="0">
                <a:solidFill>
                  <a:schemeClr val="bg1"/>
                </a:solidFill>
              </a:rPr>
              <a:t>5. List Students</a:t>
            </a:r>
          </a:p>
        </p:txBody>
      </p:sp>
    </p:spTree>
    <p:extLst>
      <p:ext uri="{BB962C8B-B14F-4D97-AF65-F5344CB8AC3E}">
        <p14:creationId xmlns:p14="http://schemas.microsoft.com/office/powerpoint/2010/main" xmlns="" val="619595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5218FFE-F0FB-4D23-B301-16EBA0EF0448}"/>
              </a:ext>
            </a:extLst>
          </p:cNvPr>
          <p:cNvSpPr>
            <a:spLocks noGrp="1"/>
          </p:cNvSpPr>
          <p:nvPr>
            <p:ph type="sldNum" sz="quarter" idx="11"/>
          </p:nvPr>
        </p:nvSpPr>
        <p:spPr/>
        <p:txBody>
          <a:bodyPr/>
          <a:lstStyle/>
          <a:p>
            <a:r>
              <a:rPr lang="en-US"/>
              <a:t>Slide - </a:t>
            </a:r>
            <a:fld id="{B6F15528-21DE-4FAA-801E-634DDDAF4B2B}" type="slidenum">
              <a:rPr lang="en-US" smtClean="0"/>
              <a:pPr/>
              <a:t>7</a:t>
            </a:fld>
            <a:endParaRPr lang="en-US" dirty="0"/>
          </a:p>
        </p:txBody>
      </p:sp>
      <p:sp>
        <p:nvSpPr>
          <p:cNvPr id="3" name="Title 2">
            <a:extLst>
              <a:ext uri="{FF2B5EF4-FFF2-40B4-BE49-F238E27FC236}">
                <a16:creationId xmlns:a16="http://schemas.microsoft.com/office/drawing/2014/main" xmlns="" id="{A6C39A88-3089-36BC-9D12-ECF19103D73D}"/>
              </a:ext>
            </a:extLst>
          </p:cNvPr>
          <p:cNvSpPr>
            <a:spLocks noGrp="1"/>
          </p:cNvSpPr>
          <p:nvPr>
            <p:ph type="title"/>
          </p:nvPr>
        </p:nvSpPr>
        <p:spPr/>
        <p:txBody>
          <a:bodyPr/>
          <a:lstStyle/>
          <a:p>
            <a:r>
              <a:rPr lang="en-US" dirty="0"/>
              <a:t>FEATURES</a:t>
            </a:r>
            <a:endParaRPr lang="en-SG" dirty="0"/>
          </a:p>
        </p:txBody>
      </p:sp>
      <p:grpSp>
        <p:nvGrpSpPr>
          <p:cNvPr id="4" name="Group 11">
            <a:extLst>
              <a:ext uri="{FF2B5EF4-FFF2-40B4-BE49-F238E27FC236}">
                <a16:creationId xmlns:a16="http://schemas.microsoft.com/office/drawing/2014/main" xmlns="" id="{C8780B9C-E073-5DAA-F47E-316C6BB82ADD}"/>
              </a:ext>
            </a:extLst>
          </p:cNvPr>
          <p:cNvGrpSpPr/>
          <p:nvPr/>
        </p:nvGrpSpPr>
        <p:grpSpPr>
          <a:xfrm>
            <a:off x="1982024" y="1999050"/>
            <a:ext cx="1381041" cy="1431131"/>
            <a:chOff x="0" y="0"/>
            <a:chExt cx="1841389" cy="1908175"/>
          </a:xfrm>
        </p:grpSpPr>
        <p:sp>
          <p:nvSpPr>
            <p:cNvPr id="5" name="Freeform 12">
              <a:extLst>
                <a:ext uri="{FF2B5EF4-FFF2-40B4-BE49-F238E27FC236}">
                  <a16:creationId xmlns:a16="http://schemas.microsoft.com/office/drawing/2014/main" xmlns="" id="{722406F6-85D5-D401-B06A-AF1DDF3BC286}"/>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6" name="Freeform 13">
              <a:extLst>
                <a:ext uri="{FF2B5EF4-FFF2-40B4-BE49-F238E27FC236}">
                  <a16:creationId xmlns:a16="http://schemas.microsoft.com/office/drawing/2014/main" xmlns="" id="{85B2A085-C31C-5F39-6656-6643D260F81D}"/>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7" name="Group 14">
            <a:extLst>
              <a:ext uri="{FF2B5EF4-FFF2-40B4-BE49-F238E27FC236}">
                <a16:creationId xmlns:a16="http://schemas.microsoft.com/office/drawing/2014/main" xmlns="" id="{64B1B9B6-1E7D-9269-A303-8FFBC904D458}"/>
              </a:ext>
            </a:extLst>
          </p:cNvPr>
          <p:cNvGrpSpPr/>
          <p:nvPr/>
        </p:nvGrpSpPr>
        <p:grpSpPr>
          <a:xfrm>
            <a:off x="3842427" y="1954282"/>
            <a:ext cx="13378773" cy="1843802"/>
            <a:chOff x="0" y="-9525"/>
            <a:chExt cx="18270164" cy="2458404"/>
          </a:xfrm>
        </p:grpSpPr>
        <p:sp>
          <p:nvSpPr>
            <p:cNvPr id="8" name="TextBox 15">
              <a:extLst>
                <a:ext uri="{FF2B5EF4-FFF2-40B4-BE49-F238E27FC236}">
                  <a16:creationId xmlns:a16="http://schemas.microsoft.com/office/drawing/2014/main" xmlns="" id="{FBEBB9FD-074D-52D8-AEAB-EBD8A9B8743B}"/>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smtClean="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User-friendly UI</a:t>
              </a:r>
              <a:endParaRPr lang="en-US" sz="4200" spc="420" dirty="0">
                <a:solidFill>
                  <a:srgbClr val="04345C"/>
                </a:solidFill>
                <a:latin typeface="Glacial Indifference Bold" panose="020B0604020202020204" charset="0"/>
              </a:endParaRPr>
            </a:p>
          </p:txBody>
        </p:sp>
        <p:sp>
          <p:nvSpPr>
            <p:cNvPr id="9" name="TextBox 16">
              <a:extLst>
                <a:ext uri="{FF2B5EF4-FFF2-40B4-BE49-F238E27FC236}">
                  <a16:creationId xmlns:a16="http://schemas.microsoft.com/office/drawing/2014/main" xmlns="" id="{E5798850-176C-7E0F-3AED-F7D1278EE3DE}"/>
                </a:ext>
              </a:extLst>
            </p:cNvPr>
            <p:cNvSpPr txBox="1"/>
            <p:nvPr/>
          </p:nvSpPr>
          <p:spPr>
            <a:xfrm>
              <a:off x="0" y="971551"/>
              <a:ext cx="18270164" cy="1477328"/>
            </a:xfrm>
            <a:prstGeom prst="rect">
              <a:avLst/>
            </a:prstGeom>
          </p:spPr>
          <p:txBody>
            <a:bodyPr lIns="0" tIns="0" rIns="0" bIns="0" rtlCol="0" anchor="t">
              <a:spAutoFit/>
            </a:bodyPr>
            <a:lstStyle/>
            <a:p>
              <a:pPr algn="just">
                <a:spcAft>
                  <a:spcPts val="800"/>
                </a:spcAft>
              </a:pPr>
              <a:r>
                <a:rPr lang="en-US" sz="2400" dirty="0" smtClean="0">
                  <a:solidFill>
                    <a:srgbClr val="04345C"/>
                  </a:solidFill>
                  <a:latin typeface="Glacial Indifference" panose="020B0604020202020204" charset="0"/>
                  <a:ea typeface="Times New Roman" panose="02020603050405020304" pitchFamily="18" charset="0"/>
                  <a:cs typeface="Times New Roman" panose="02020603050405020304" pitchFamily="18" charset="0"/>
                </a:rPr>
                <a:t>A user-friendly UI ensures that a user can accomplish their tasks easily, quickly, and effectively with little frustration or confusion. It's about creating an experience where users feel comfortable and empowered to use the system without needing technical expertise.</a:t>
              </a:r>
              <a:endParaRPr lang="en-IN" sz="2400" dirty="0">
                <a:solidFill>
                  <a:srgbClr val="04345C"/>
                </a:solidFill>
                <a:latin typeface="Glacial Indifference" panose="020B0604020202020204" charset="0"/>
                <a:ea typeface="Calibri" panose="020F0502020204030204" pitchFamily="34" charset="0"/>
                <a:cs typeface="Times New Roman" panose="02020603050405020304" pitchFamily="18" charset="0"/>
              </a:endParaRPr>
            </a:p>
          </p:txBody>
        </p:sp>
      </p:grpSp>
      <p:grpSp>
        <p:nvGrpSpPr>
          <p:cNvPr id="10" name="Group 11">
            <a:extLst>
              <a:ext uri="{FF2B5EF4-FFF2-40B4-BE49-F238E27FC236}">
                <a16:creationId xmlns:a16="http://schemas.microsoft.com/office/drawing/2014/main" xmlns="" id="{926B2049-0B62-4708-0E51-5D8663E9D248}"/>
              </a:ext>
            </a:extLst>
          </p:cNvPr>
          <p:cNvGrpSpPr/>
          <p:nvPr/>
        </p:nvGrpSpPr>
        <p:grpSpPr>
          <a:xfrm>
            <a:off x="1962974" y="4807268"/>
            <a:ext cx="1381041" cy="1431131"/>
            <a:chOff x="0" y="0"/>
            <a:chExt cx="1841389" cy="1908175"/>
          </a:xfrm>
        </p:grpSpPr>
        <p:sp>
          <p:nvSpPr>
            <p:cNvPr id="11" name="Freeform 12">
              <a:extLst>
                <a:ext uri="{FF2B5EF4-FFF2-40B4-BE49-F238E27FC236}">
                  <a16:creationId xmlns:a16="http://schemas.microsoft.com/office/drawing/2014/main" xmlns="" id="{6789757C-B732-62CB-2F12-06A2286A9B7A}"/>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2" name="Freeform 13">
              <a:extLst>
                <a:ext uri="{FF2B5EF4-FFF2-40B4-BE49-F238E27FC236}">
                  <a16:creationId xmlns:a16="http://schemas.microsoft.com/office/drawing/2014/main" xmlns="" id="{44A71BC6-2CC8-B47C-0237-A21AA09648D4}"/>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13" name="Group 14">
            <a:extLst>
              <a:ext uri="{FF2B5EF4-FFF2-40B4-BE49-F238E27FC236}">
                <a16:creationId xmlns:a16="http://schemas.microsoft.com/office/drawing/2014/main" xmlns="" id="{1A1E10E7-3B3E-729E-54A7-7461EF5CCCFD}"/>
              </a:ext>
            </a:extLst>
          </p:cNvPr>
          <p:cNvGrpSpPr/>
          <p:nvPr/>
        </p:nvGrpSpPr>
        <p:grpSpPr>
          <a:xfrm>
            <a:off x="3823377" y="4381500"/>
            <a:ext cx="13397823" cy="2895600"/>
            <a:chOff x="0" y="-9525"/>
            <a:chExt cx="18270164" cy="3443289"/>
          </a:xfrm>
        </p:grpSpPr>
        <p:sp>
          <p:nvSpPr>
            <p:cNvPr id="14" name="TextBox 15">
              <a:extLst>
                <a:ext uri="{FF2B5EF4-FFF2-40B4-BE49-F238E27FC236}">
                  <a16:creationId xmlns:a16="http://schemas.microsoft.com/office/drawing/2014/main" xmlns="" id="{24F92914-7C32-82B1-5C11-453B53800A93}"/>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smtClean="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Search functionality</a:t>
              </a:r>
              <a:endParaRPr lang="en-US" sz="4200" spc="420" dirty="0">
                <a:solidFill>
                  <a:srgbClr val="04345C"/>
                </a:solidFill>
                <a:latin typeface="Glacial Indifference Bold" panose="020B0604020202020204" charset="0"/>
              </a:endParaRPr>
            </a:p>
          </p:txBody>
        </p:sp>
        <p:sp>
          <p:nvSpPr>
            <p:cNvPr id="15" name="TextBox 16">
              <a:extLst>
                <a:ext uri="{FF2B5EF4-FFF2-40B4-BE49-F238E27FC236}">
                  <a16:creationId xmlns:a16="http://schemas.microsoft.com/office/drawing/2014/main" xmlns="" id="{E81A4198-11B5-A276-E510-F07950F332CE}"/>
                </a:ext>
              </a:extLst>
            </p:cNvPr>
            <p:cNvSpPr txBox="1"/>
            <p:nvPr/>
          </p:nvSpPr>
          <p:spPr>
            <a:xfrm>
              <a:off x="0" y="971551"/>
              <a:ext cx="18270164" cy="2462213"/>
            </a:xfrm>
            <a:prstGeom prst="rect">
              <a:avLst/>
            </a:prstGeom>
          </p:spPr>
          <p:txBody>
            <a:bodyPr lIns="0" tIns="0" rIns="0" bIns="0" rtlCol="0" anchor="t">
              <a:spAutoFit/>
            </a:bodyPr>
            <a:lstStyle/>
            <a:p>
              <a:pPr algn="just">
                <a:spcAft>
                  <a:spcPts val="800"/>
                </a:spcAft>
              </a:pPr>
              <a:r>
                <a:rPr lang="en-US" sz="2400" dirty="0" smtClean="0">
                  <a:solidFill>
                    <a:srgbClr val="04345C"/>
                  </a:solidFill>
                  <a:latin typeface="Glacial Indifference" panose="020B0604020202020204" charset="0"/>
                  <a:ea typeface="Calibri" panose="020F0502020204030204" pitchFamily="34" charset="0"/>
                  <a:cs typeface="Times New Roman" panose="02020603050405020304" pitchFamily="18" charset="0"/>
                </a:rPr>
                <a:t>Search functionality allows users to quickly find specific information or content within an application or website by entering keywords or phrases. It typically uses a search bar or input field where users can type their query, and results are displayed based on relevance. Effective search functionality may include filters, suggestions, or auto-completion to enhance the user experience. It helps save time and improves navigation by efficiently locating data across large volumes of content.</a:t>
              </a:r>
              <a:endParaRPr lang="en-IN" sz="2400" dirty="0">
                <a:solidFill>
                  <a:srgbClr val="04345C"/>
                </a:solidFill>
                <a:latin typeface="Glacial Indifference" panose="020B0604020202020204" charset="0"/>
                <a:ea typeface="Calibri" panose="020F0502020204030204" pitchFamily="34" charset="0"/>
                <a:cs typeface="Times New Roman" panose="02020603050405020304" pitchFamily="18" charset="0"/>
              </a:endParaRPr>
            </a:p>
          </p:txBody>
        </p:sp>
      </p:grpSp>
      <p:grpSp>
        <p:nvGrpSpPr>
          <p:cNvPr id="16" name="Group 11">
            <a:extLst>
              <a:ext uri="{FF2B5EF4-FFF2-40B4-BE49-F238E27FC236}">
                <a16:creationId xmlns:a16="http://schemas.microsoft.com/office/drawing/2014/main" xmlns="" id="{C61D06D6-A639-1375-1C62-582203AD2943}"/>
              </a:ext>
            </a:extLst>
          </p:cNvPr>
          <p:cNvGrpSpPr/>
          <p:nvPr/>
        </p:nvGrpSpPr>
        <p:grpSpPr>
          <a:xfrm>
            <a:off x="1981200" y="7215941"/>
            <a:ext cx="1381041" cy="1431131"/>
            <a:chOff x="0" y="0"/>
            <a:chExt cx="1841389" cy="1908175"/>
          </a:xfrm>
        </p:grpSpPr>
        <p:sp>
          <p:nvSpPr>
            <p:cNvPr id="17" name="Freeform 12">
              <a:extLst>
                <a:ext uri="{FF2B5EF4-FFF2-40B4-BE49-F238E27FC236}">
                  <a16:creationId xmlns:a16="http://schemas.microsoft.com/office/drawing/2014/main" xmlns="" id="{6C7A1CD5-876C-E819-D44B-C10E54392660}"/>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8" name="Freeform 13">
              <a:extLst>
                <a:ext uri="{FF2B5EF4-FFF2-40B4-BE49-F238E27FC236}">
                  <a16:creationId xmlns:a16="http://schemas.microsoft.com/office/drawing/2014/main" xmlns="" id="{A3A7DD0A-1784-4AB8-5E75-9D27D78461A2}"/>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grpSp>
        <p:nvGrpSpPr>
          <p:cNvPr id="19" name="Group 14">
            <a:extLst>
              <a:ext uri="{FF2B5EF4-FFF2-40B4-BE49-F238E27FC236}">
                <a16:creationId xmlns:a16="http://schemas.microsoft.com/office/drawing/2014/main" xmlns="" id="{5916A9B6-4D44-4800-AB33-BC9D70AB11F8}"/>
              </a:ext>
            </a:extLst>
          </p:cNvPr>
          <p:cNvGrpSpPr/>
          <p:nvPr/>
        </p:nvGrpSpPr>
        <p:grpSpPr>
          <a:xfrm>
            <a:off x="3841603" y="7171173"/>
            <a:ext cx="13397823" cy="1843803"/>
            <a:chOff x="0" y="-9525"/>
            <a:chExt cx="18270164" cy="2458404"/>
          </a:xfrm>
        </p:grpSpPr>
        <p:sp>
          <p:nvSpPr>
            <p:cNvPr id="20" name="TextBox 15">
              <a:extLst>
                <a:ext uri="{FF2B5EF4-FFF2-40B4-BE49-F238E27FC236}">
                  <a16:creationId xmlns:a16="http://schemas.microsoft.com/office/drawing/2014/main" xmlns="" id="{B28E5788-7D92-9DDD-2385-BD46EC2CDB15}"/>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smtClean="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Real-time database updates</a:t>
              </a:r>
              <a:endPar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endParaRPr>
            </a:p>
          </p:txBody>
        </p:sp>
        <p:sp>
          <p:nvSpPr>
            <p:cNvPr id="21" name="TextBox 16">
              <a:extLst>
                <a:ext uri="{FF2B5EF4-FFF2-40B4-BE49-F238E27FC236}">
                  <a16:creationId xmlns:a16="http://schemas.microsoft.com/office/drawing/2014/main" xmlns="" id="{7AF445E5-ADF1-AD3A-C397-BAC33117CCD6}"/>
                </a:ext>
              </a:extLst>
            </p:cNvPr>
            <p:cNvSpPr txBox="1"/>
            <p:nvPr/>
          </p:nvSpPr>
          <p:spPr>
            <a:xfrm>
              <a:off x="0" y="971551"/>
              <a:ext cx="18270164" cy="1477328"/>
            </a:xfrm>
            <a:prstGeom prst="rect">
              <a:avLst/>
            </a:prstGeom>
          </p:spPr>
          <p:txBody>
            <a:bodyPr lIns="0" tIns="0" rIns="0" bIns="0" rtlCol="0" anchor="t">
              <a:spAutoFit/>
            </a:bodyPr>
            <a:lstStyle/>
            <a:p>
              <a:pPr algn="just">
                <a:spcAft>
                  <a:spcPts val="800"/>
                </a:spcAft>
              </a:pPr>
              <a:r>
                <a:rPr lang="en-US" sz="2400" dirty="0" smtClean="0">
                  <a:solidFill>
                    <a:srgbClr val="04345C"/>
                  </a:solidFill>
                  <a:latin typeface="Glacial Indifference" panose="020B0604020202020204" charset="0"/>
                  <a:ea typeface="Times New Roman" panose="02020603050405020304" pitchFamily="18" charset="0"/>
                  <a:cs typeface="Times New Roman" panose="02020603050405020304" pitchFamily="18" charset="0"/>
                </a:rPr>
                <a:t>Real-time database updates enable instant synchronization of data across all users and devices without the need for manual refresh. Changes made in the database are immediately reflected on all connected clients, ensuring that all users see the latest information in real time.</a:t>
              </a:r>
              <a:endParaRPr lang="en-IN" sz="2400" dirty="0">
                <a:solidFill>
                  <a:srgbClr val="04345C"/>
                </a:solidFill>
                <a:latin typeface="Glacial Indifference" panose="020B060402020202020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xmlns="" val="2584957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810FBB3-8155-20C7-F636-792DE89F0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0B313F8-E4FC-56BD-E447-54F15C5617BF}"/>
              </a:ext>
            </a:extLst>
          </p:cNvPr>
          <p:cNvSpPr>
            <a:spLocks noGrp="1"/>
          </p:cNvSpPr>
          <p:nvPr>
            <p:ph type="title"/>
          </p:nvPr>
        </p:nvSpPr>
        <p:spPr/>
        <p:txBody>
          <a:bodyPr/>
          <a:lstStyle/>
          <a:p>
            <a:r>
              <a:rPr lang="en-US" dirty="0"/>
              <a:t>MODULE DESCRIPTION</a:t>
            </a:r>
            <a:endParaRPr lang="en-SG" dirty="0"/>
          </a:p>
        </p:txBody>
      </p:sp>
      <p:sp>
        <p:nvSpPr>
          <p:cNvPr id="3" name="Content Placeholder 2">
            <a:extLst>
              <a:ext uri="{FF2B5EF4-FFF2-40B4-BE49-F238E27FC236}">
                <a16:creationId xmlns:a16="http://schemas.microsoft.com/office/drawing/2014/main" xmlns="" id="{7A373700-0BE1-49AF-B01A-8E1AC0ACBBBF}"/>
              </a:ext>
            </a:extLst>
          </p:cNvPr>
          <p:cNvSpPr txBox="1">
            <a:spLocks/>
          </p:cNvSpPr>
          <p:nvPr/>
        </p:nvSpPr>
        <p:spPr>
          <a:xfrm>
            <a:off x="1485900" y="1790700"/>
            <a:ext cx="15316200" cy="7954962"/>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User Authentication and Authorization::</a:t>
            </a:r>
          </a:p>
          <a:p>
            <a:pPr marL="914400" indent="-404813" algn="just" defTabSz="457200">
              <a:buClr>
                <a:srgbClr val="57B6B7"/>
              </a:buClr>
            </a:pPr>
            <a:r>
              <a:rPr lang="en-US" sz="2800" dirty="0" smtClean="0">
                <a:solidFill>
                  <a:schemeClr val="bg1"/>
                </a:solidFill>
                <a:latin typeface="Glacial Indifference" panose="020B0604020202020204" charset="0"/>
              </a:rPr>
              <a:t>This module allows users to securely log in to the system using their credentials. </a:t>
            </a:r>
          </a:p>
          <a:p>
            <a:pPr marL="914400" indent="-404813" algn="just" defTabSz="457200">
              <a:buClr>
                <a:srgbClr val="57B6B7"/>
              </a:buClr>
            </a:pPr>
            <a:r>
              <a:rPr lang="en-US" sz="2800" dirty="0" smtClean="0">
                <a:solidFill>
                  <a:schemeClr val="bg1"/>
                </a:solidFill>
                <a:latin typeface="Glacial Indifference" panose="020B0604020202020204" charset="0"/>
              </a:rPr>
              <a:t>It manages access control to ensure that only authorized users (admin, staff, students) can access the appropriate features.</a:t>
            </a: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Student Registration and Profile Management:</a:t>
            </a:r>
            <a:endParaRPr lang="en-US" sz="2800" b="1" dirty="0">
              <a:solidFill>
                <a:schemeClr val="bg1"/>
              </a:solidFill>
              <a:latin typeface="Glacial Indifference" panose="020B0604020202020204" charset="0"/>
            </a:endParaRPr>
          </a:p>
          <a:p>
            <a:pPr marL="914400" indent="-404813" algn="just">
              <a:buClr>
                <a:srgbClr val="57B6B7"/>
              </a:buClr>
            </a:pPr>
            <a:r>
              <a:rPr lang="en-US" sz="2800" dirty="0" smtClean="0">
                <a:solidFill>
                  <a:schemeClr val="bg1"/>
                </a:solidFill>
                <a:latin typeface="Glacial Indifference" panose="020B0604020202020204" charset="0"/>
              </a:rPr>
              <a:t>Students can be registered into the system by entering essential personal and academic details. </a:t>
            </a:r>
          </a:p>
          <a:p>
            <a:pPr marL="914400" indent="-404813" algn="just">
              <a:buClr>
                <a:srgbClr val="57B6B7"/>
              </a:buClr>
            </a:pPr>
            <a:r>
              <a:rPr lang="en-US" sz="2800" dirty="0" smtClean="0">
                <a:solidFill>
                  <a:schemeClr val="bg1"/>
                </a:solidFill>
                <a:latin typeface="Glacial Indifference" panose="020B0604020202020204" charset="0"/>
              </a:rPr>
              <a:t>This module also allows for updating and managing student profiles.</a:t>
            </a: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Course Management:</a:t>
            </a:r>
          </a:p>
          <a:p>
            <a:pPr marL="914400" indent="-449263" algn="just">
              <a:buClr>
                <a:srgbClr val="57B6B7"/>
              </a:buClr>
            </a:pPr>
            <a:r>
              <a:rPr lang="en-US" sz="2800" dirty="0" err="1" smtClean="0">
                <a:solidFill>
                  <a:schemeClr val="bg1"/>
                </a:solidFill>
                <a:latin typeface="Glacial Indifference" panose="020B0604020202020204" charset="0"/>
              </a:rPr>
              <a:t>Admin’s</a:t>
            </a:r>
            <a:r>
              <a:rPr lang="en-US" sz="2800" dirty="0" smtClean="0">
                <a:solidFill>
                  <a:schemeClr val="bg1"/>
                </a:solidFill>
                <a:latin typeface="Glacial Indifference" panose="020B0604020202020204" charset="0"/>
              </a:rPr>
              <a:t> can add, update, and remove courses offered within the institution. </a:t>
            </a:r>
          </a:p>
          <a:p>
            <a:pPr marL="914400" indent="-449263" algn="just">
              <a:buClr>
                <a:srgbClr val="57B6B7"/>
              </a:buClr>
            </a:pPr>
            <a:r>
              <a:rPr lang="en-US" sz="2800" dirty="0" smtClean="0">
                <a:solidFill>
                  <a:schemeClr val="bg1"/>
                </a:solidFill>
                <a:latin typeface="Glacial Indifference" panose="020B0604020202020204" charset="0"/>
              </a:rPr>
              <a:t>It also allows for managing course schedules, durations, and associated faculty.</a:t>
            </a:r>
            <a:endParaRPr lang="en-US" sz="2800" dirty="0">
              <a:solidFill>
                <a:schemeClr val="bg1"/>
              </a:solidFill>
              <a:latin typeface="Glacial Indifference" panose="020B0604020202020204" charset="0"/>
            </a:endParaRPr>
          </a:p>
        </p:txBody>
      </p:sp>
      <p:sp>
        <p:nvSpPr>
          <p:cNvPr id="4" name="Slide Number Placeholder 3">
            <a:extLst>
              <a:ext uri="{FF2B5EF4-FFF2-40B4-BE49-F238E27FC236}">
                <a16:creationId xmlns:a16="http://schemas.microsoft.com/office/drawing/2014/main" xmlns="" id="{4F7FADB8-8610-E027-E425-CF818F25425E}"/>
              </a:ext>
            </a:extLst>
          </p:cNvPr>
          <p:cNvSpPr>
            <a:spLocks noGrp="1"/>
          </p:cNvSpPr>
          <p:nvPr>
            <p:ph type="sldNum" sz="quarter" idx="12"/>
          </p:nvPr>
        </p:nvSpPr>
        <p:spPr/>
        <p:txBody>
          <a:bodyPr/>
          <a:lstStyle/>
          <a:p>
            <a:r>
              <a:rPr lang="en-US"/>
              <a:t>Slide - </a:t>
            </a:r>
            <a:fld id="{B6F15528-21DE-4FAA-801E-634DDDAF4B2B}" type="slidenum">
              <a:rPr lang="en-US" smtClean="0"/>
              <a:pPr/>
              <a:t>8</a:t>
            </a:fld>
            <a:endParaRPr lang="en-US" dirty="0"/>
          </a:p>
        </p:txBody>
      </p:sp>
    </p:spTree>
    <p:extLst>
      <p:ext uri="{BB962C8B-B14F-4D97-AF65-F5344CB8AC3E}">
        <p14:creationId xmlns:p14="http://schemas.microsoft.com/office/powerpoint/2010/main" xmlns="" val="2372504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17CEA06-FD7D-1B1A-E24E-ACA9FC416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4076E60-22CB-9FE3-464E-517B91290C11}"/>
              </a:ext>
            </a:extLst>
          </p:cNvPr>
          <p:cNvSpPr>
            <a:spLocks noGrp="1"/>
          </p:cNvSpPr>
          <p:nvPr>
            <p:ph type="title"/>
          </p:nvPr>
        </p:nvSpPr>
        <p:spPr/>
        <p:txBody>
          <a:bodyPr/>
          <a:lstStyle/>
          <a:p>
            <a:r>
              <a:rPr lang="en-US" dirty="0"/>
              <a:t>MODULE DESCRIPTION</a:t>
            </a:r>
            <a:endParaRPr lang="en-SG" dirty="0"/>
          </a:p>
        </p:txBody>
      </p:sp>
      <p:sp>
        <p:nvSpPr>
          <p:cNvPr id="4" name="Slide Number Placeholder 3">
            <a:extLst>
              <a:ext uri="{FF2B5EF4-FFF2-40B4-BE49-F238E27FC236}">
                <a16:creationId xmlns:a16="http://schemas.microsoft.com/office/drawing/2014/main" xmlns="" id="{A11FEEB6-992C-46DE-8B81-8A690C28569E}"/>
              </a:ext>
            </a:extLst>
          </p:cNvPr>
          <p:cNvSpPr>
            <a:spLocks noGrp="1"/>
          </p:cNvSpPr>
          <p:nvPr>
            <p:ph type="sldNum" sz="quarter" idx="12"/>
          </p:nvPr>
        </p:nvSpPr>
        <p:spPr/>
        <p:txBody>
          <a:bodyPr/>
          <a:lstStyle/>
          <a:p>
            <a:r>
              <a:rPr lang="en-US"/>
              <a:t>Slide - </a:t>
            </a:r>
            <a:fld id="{B6F15528-21DE-4FAA-801E-634DDDAF4B2B}" type="slidenum">
              <a:rPr lang="en-US" smtClean="0"/>
              <a:pPr/>
              <a:t>9</a:t>
            </a:fld>
            <a:endParaRPr lang="en-US" dirty="0"/>
          </a:p>
        </p:txBody>
      </p:sp>
      <p:sp>
        <p:nvSpPr>
          <p:cNvPr id="5" name="Content Placeholder 2">
            <a:extLst>
              <a:ext uri="{FF2B5EF4-FFF2-40B4-BE49-F238E27FC236}">
                <a16:creationId xmlns:a16="http://schemas.microsoft.com/office/drawing/2014/main" xmlns="" id="{F02DF035-BF5A-B757-DEC8-E804BD4855E3}"/>
              </a:ext>
            </a:extLst>
          </p:cNvPr>
          <p:cNvSpPr txBox="1">
            <a:spLocks/>
          </p:cNvSpPr>
          <p:nvPr/>
        </p:nvSpPr>
        <p:spPr>
          <a:xfrm>
            <a:off x="1600200" y="1638299"/>
            <a:ext cx="14630400" cy="8044987"/>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Attendance Management:</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This module allows instructors to mark student attendance for each class. </a:t>
            </a:r>
          </a:p>
          <a:p>
            <a:pPr marL="914400" indent="-449263" algn="just">
              <a:buClr>
                <a:srgbClr val="57B6B7"/>
              </a:buClr>
            </a:pPr>
            <a:r>
              <a:rPr lang="en-US" sz="2800" dirty="0" smtClean="0">
                <a:solidFill>
                  <a:schemeClr val="bg1"/>
                </a:solidFill>
                <a:latin typeface="Glacial Indifference" panose="020B0604020202020204" charset="0"/>
              </a:rPr>
              <a:t>The system stores attendance records and can generate reports based on student attendance.</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Grading and Evaluation:</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Teachers can enter grades for assignments, exams, and other assessments. </a:t>
            </a:r>
          </a:p>
          <a:p>
            <a:pPr marL="914400" indent="-449263" algn="just">
              <a:buClr>
                <a:srgbClr val="57B6B7"/>
              </a:buClr>
            </a:pPr>
            <a:r>
              <a:rPr lang="en-US" sz="2800" dirty="0" smtClean="0">
                <a:solidFill>
                  <a:schemeClr val="bg1"/>
                </a:solidFill>
                <a:latin typeface="Glacial Indifference" panose="020B0604020202020204" charset="0"/>
              </a:rPr>
              <a:t>The system calculates final grades and provides a comprehensive report card for students.</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Search Functionality:</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The search module allows users to quickly locate students, courses, or grades. </a:t>
            </a:r>
          </a:p>
          <a:p>
            <a:pPr marL="914400" indent="-449263" algn="just">
              <a:buClr>
                <a:srgbClr val="57B6B7"/>
              </a:buClr>
            </a:pPr>
            <a:r>
              <a:rPr lang="en-US" sz="2800" dirty="0" smtClean="0">
                <a:solidFill>
                  <a:schemeClr val="bg1"/>
                </a:solidFill>
                <a:latin typeface="Glacial Indifference" panose="020B0604020202020204" charset="0"/>
              </a:rPr>
              <a:t>It supports filtering and sorting to improve the search experience.</a:t>
            </a:r>
            <a:endParaRPr lang="en-SG" sz="2800" dirty="0">
              <a:solidFill>
                <a:schemeClr val="bg1"/>
              </a:solidFill>
              <a:latin typeface="Glacial Indifference" panose="020B0604020202020204" charset="0"/>
            </a:endParaRPr>
          </a:p>
        </p:txBody>
      </p:sp>
    </p:spTree>
    <p:extLst>
      <p:ext uri="{BB962C8B-B14F-4D97-AF65-F5344CB8AC3E}">
        <p14:creationId xmlns:p14="http://schemas.microsoft.com/office/powerpoint/2010/main" xmlns="" val="3032464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1248</TotalTime>
  <Words>1345</Words>
  <Application>Microsoft Office PowerPoint</Application>
  <PresentationFormat>Custom</PresentationFormat>
  <Paragraphs>195</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Roboto Slab</vt:lpstr>
      <vt:lpstr>Glacial Indifference</vt:lpstr>
      <vt:lpstr>Glacial Indifference Bold</vt:lpstr>
      <vt:lpstr>Times New Roman</vt:lpstr>
      <vt:lpstr>Wingdings 3</vt:lpstr>
      <vt:lpstr>Mangal</vt:lpstr>
      <vt:lpstr>Office Theme</vt:lpstr>
      <vt:lpstr>Slide 1</vt:lpstr>
      <vt:lpstr>Student Management System </vt:lpstr>
      <vt:lpstr>CONTENTS</vt:lpstr>
      <vt:lpstr>ABSTRACT</vt:lpstr>
      <vt:lpstr>INTRODUCTION</vt:lpstr>
      <vt:lpstr>Product Functions</vt:lpstr>
      <vt:lpstr>FEATURES</vt:lpstr>
      <vt:lpstr>MODULE DESCRIPTION</vt:lpstr>
      <vt:lpstr>MODULE DESCRIPTION</vt:lpstr>
      <vt:lpstr>MODULE DESCRIPTION</vt:lpstr>
      <vt:lpstr>MODULE DESCRIPTION</vt:lpstr>
      <vt:lpstr>SYSTEM REQUIREMENTS</vt:lpstr>
      <vt:lpstr>Data Flow Diagram (DFD)</vt:lpstr>
      <vt:lpstr>Entity Relationship Diagram (ERD)</vt:lpstr>
      <vt:lpstr>Use Case Diagram</vt:lpstr>
      <vt:lpstr>Class Diagram</vt:lpstr>
      <vt:lpstr>SOURCE CODE – GITHUB LOCATION</vt:lpstr>
      <vt:lpstr>CONCLUSION</vt:lpstr>
      <vt:lpstr>FUTURE ENHANCEMENTS</vt:lpstr>
      <vt:lpstr>REFERENCES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Aadhan Navilan</dc:creator>
  <cp:lastModifiedBy>shanmuga sundaram</cp:lastModifiedBy>
  <cp:revision>116</cp:revision>
  <dcterms:created xsi:type="dcterms:W3CDTF">2006-08-16T00:00:00Z</dcterms:created>
  <dcterms:modified xsi:type="dcterms:W3CDTF">2024-12-16T08:08:31Z</dcterms:modified>
  <dc:identifier>DAF3HU4MsMc</dc:identifier>
</cp:coreProperties>
</file>